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10" Target="ppt/slideLayouts/slideLayout7.xml" Type="http://schemas.openxmlformats.org/officeDocument/2006/relationships/slideLayou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ppt/slideLayouts/slideLayout2.xml" Type="http://schemas.openxmlformats.org/officeDocument/2006/relationships/slideLayout"/><Relationship Id="rId6" Target="ppt/slideLayouts/slideLayout3.xml" Type="http://schemas.openxmlformats.org/officeDocument/2006/relationships/slideLayout"/><Relationship Id="rId7" Target="ppt/slideLayouts/slideLayout4.xml" Type="http://schemas.openxmlformats.org/officeDocument/2006/relationships/slideLayout"/><Relationship Id="rId8" Target="ppt/slideLayouts/slideLayout5.xml" Type="http://schemas.openxmlformats.org/officeDocument/2006/relationships/slideLayout"/><Relationship Id="rId9" Target="ppt/slideLayouts/slideLayout6.xml" Type="http://schemas.openxmlformats.org/officeDocument/2006/relationships/slideLayout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4" d="100"/>
          <a:sy n="114" d="100"/>
        </p:scale>
        <p:origin x="9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dt" sz="half" idx="10"/>
          </p:nvPr>
        </p:nvSpPr>
        <p:spPr>
          <a:xfrm>
            <a:off x="5504656" y="6423740"/>
            <a:ext cx="1802924" cy="246221"/>
          </a:xfrm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2024/8/14</a:t>
            </a:r>
          </a:p>
        </p:txBody>
      </p:sp>
      <p:sp>
        <p:nvSpPr>
          <p:cNvPr name="AutoShape 3" id="3"/>
          <p:cNvSpPr/>
          <p:nvPr>
            <p:ph type="ftr" sz="quarter" idx="11"/>
          </p:nvPr>
        </p:nvSpPr>
        <p:spPr>
          <a:xfrm>
            <a:off x="660401" y="6423740"/>
            <a:ext cx="3992171" cy="246221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4" id="4"/>
          <p:cNvSpPr/>
          <p:nvPr>
            <p:ph type="sldNum" sz="quarter" idx="12"/>
          </p:nvPr>
        </p:nvSpPr>
        <p:spPr>
          <a:xfrm>
            <a:off x="8857452" y="6423740"/>
            <a:ext cx="2661448" cy="246221"/>
          </a:xfrm>
        </p:spPr>
        <p:txBody>
          <a:bodyPr vert="horz" anchor="ctr" tIns="45720" lIns="91440" bIns="45720" rIns="91440">
            <a:normAutofit/>
          </a:bodyPr>
          <a:p>
            <a:pPr algn="r" marL="0"/>
            <a:fld type="slidenum" id="{3386411A-70EE-422D-B97C-F56BEE3FF077}"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showMasterSp="false">
  <p:cSld name="标题幻灯片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100284" y="1130300"/>
            <a:ext cx="12015034" cy="5745597"/>
            <a:chOff x="100284" y="1130300"/>
            <a:chExt cx="12015034" cy="5745597"/>
          </a:xfrm>
        </p:grpSpPr>
        <p:grpSp>
          <p:nvGrpSpPr>
            <p:cNvPr name="Group 3" id="3"/>
            <p:cNvGrpSpPr/>
            <p:nvPr/>
          </p:nvGrpSpPr>
          <p:grpSpPr>
            <a:xfrm>
              <a:off x="100284" y="1130300"/>
              <a:ext cx="5576861" cy="5738552"/>
              <a:chOff x="201883" y="1024617"/>
              <a:chExt cx="5679566" cy="5844235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283391" y="1785490"/>
                <a:ext cx="5598058" cy="5070113"/>
              </a:xfrm>
              <a:custGeom>
                <a:avLst/>
                <a:gdLst/>
                <a:ahLst/>
                <a:cxnLst/>
                <a:rect r="r" b="b" t="t" l="l"/>
                <a:pathLst>
                  <a:path w="5297240" h="4797664" stroke="true" fill="norm" extrusionOk="true">
                    <a:moveTo>
                      <a:pt x="5018562" y="4797553"/>
                    </a:moveTo>
                    <a:lnTo>
                      <a:pt x="132301" y="4797553"/>
                    </a:lnTo>
                    <a:cubicBezTo>
                      <a:pt x="96066" y="4548200"/>
                      <a:pt x="62407" y="4296442"/>
                      <a:pt x="37849" y="4044513"/>
                    </a:cubicBezTo>
                    <a:cubicBezTo>
                      <a:pt x="35102" y="4014632"/>
                      <a:pt x="32182" y="3984922"/>
                      <a:pt x="29778" y="3954869"/>
                    </a:cubicBezTo>
                    <a:cubicBezTo>
                      <a:pt x="28885" y="3949185"/>
                      <a:pt x="28370" y="3943449"/>
                      <a:pt x="28232" y="3937696"/>
                    </a:cubicBezTo>
                    <a:cubicBezTo>
                      <a:pt x="21020" y="3857549"/>
                      <a:pt x="15301" y="3777419"/>
                      <a:pt x="11059" y="3697273"/>
                    </a:cubicBezTo>
                    <a:cubicBezTo>
                      <a:pt x="8998" y="3662927"/>
                      <a:pt x="7230" y="3628580"/>
                      <a:pt x="5736" y="3594234"/>
                    </a:cubicBezTo>
                    <a:cubicBezTo>
                      <a:pt x="5736" y="3588052"/>
                      <a:pt x="5736" y="3581698"/>
                      <a:pt x="5736" y="3575344"/>
                    </a:cubicBezTo>
                    <a:cubicBezTo>
                      <a:pt x="5736" y="3571737"/>
                      <a:pt x="5736" y="3568131"/>
                      <a:pt x="5736" y="3564525"/>
                    </a:cubicBezTo>
                    <a:cubicBezTo>
                      <a:pt x="5736" y="3556797"/>
                      <a:pt x="4705" y="3548897"/>
                      <a:pt x="4705" y="3540654"/>
                    </a:cubicBezTo>
                    <a:cubicBezTo>
                      <a:pt x="2129" y="3475225"/>
                      <a:pt x="68" y="3409108"/>
                      <a:pt x="-103" y="3343679"/>
                    </a:cubicBezTo>
                    <a:cubicBezTo>
                      <a:pt x="-103" y="3326506"/>
                      <a:pt x="-103" y="3311050"/>
                      <a:pt x="-103" y="3294907"/>
                    </a:cubicBezTo>
                    <a:cubicBezTo>
                      <a:pt x="-103" y="3181393"/>
                      <a:pt x="2301" y="3068051"/>
                      <a:pt x="9170" y="2955567"/>
                    </a:cubicBezTo>
                    <a:cubicBezTo>
                      <a:pt x="9170" y="2953850"/>
                      <a:pt x="9170" y="2951960"/>
                      <a:pt x="9170" y="2950243"/>
                    </a:cubicBezTo>
                    <a:cubicBezTo>
                      <a:pt x="9170" y="2943546"/>
                      <a:pt x="9170" y="2937020"/>
                      <a:pt x="10372" y="2930494"/>
                    </a:cubicBezTo>
                    <a:cubicBezTo>
                      <a:pt x="18615" y="2801353"/>
                      <a:pt x="32010" y="2672898"/>
                      <a:pt x="51588" y="2546675"/>
                    </a:cubicBezTo>
                    <a:cubicBezTo>
                      <a:pt x="52790" y="2539119"/>
                      <a:pt x="53820" y="2531391"/>
                      <a:pt x="55194" y="2523835"/>
                    </a:cubicBezTo>
                    <a:cubicBezTo>
                      <a:pt x="56568" y="2516279"/>
                      <a:pt x="57255" y="2509753"/>
                      <a:pt x="58457" y="2503056"/>
                    </a:cubicBezTo>
                    <a:cubicBezTo>
                      <a:pt x="73226" y="2411472"/>
                      <a:pt x="91429" y="2320506"/>
                      <a:pt x="113067" y="2230175"/>
                    </a:cubicBezTo>
                    <a:cubicBezTo>
                      <a:pt x="120624" y="2198234"/>
                      <a:pt x="128867" y="2166119"/>
                      <a:pt x="137110" y="2134178"/>
                    </a:cubicBezTo>
                    <a:cubicBezTo>
                      <a:pt x="139171" y="2127137"/>
                      <a:pt x="141060" y="2120268"/>
                      <a:pt x="142777" y="2113055"/>
                    </a:cubicBezTo>
                    <a:cubicBezTo>
                      <a:pt x="144494" y="2105842"/>
                      <a:pt x="146555" y="2099831"/>
                      <a:pt x="148616" y="2093306"/>
                    </a:cubicBezTo>
                    <a:cubicBezTo>
                      <a:pt x="150677" y="2086780"/>
                      <a:pt x="152909" y="2077850"/>
                      <a:pt x="155142" y="2069950"/>
                    </a:cubicBezTo>
                    <a:cubicBezTo>
                      <a:pt x="182052" y="1977559"/>
                      <a:pt x="212792" y="1887228"/>
                      <a:pt x="247361" y="1798959"/>
                    </a:cubicBezTo>
                    <a:cubicBezTo>
                      <a:pt x="249250" y="1794150"/>
                      <a:pt x="250967" y="1789342"/>
                      <a:pt x="253200" y="1784533"/>
                    </a:cubicBezTo>
                    <a:cubicBezTo>
                      <a:pt x="256291" y="1776634"/>
                      <a:pt x="259382" y="1768734"/>
                      <a:pt x="262473" y="1761178"/>
                    </a:cubicBezTo>
                    <a:cubicBezTo>
                      <a:pt x="287546" y="1699183"/>
                      <a:pt x="313993" y="1638734"/>
                      <a:pt x="343187" y="1579315"/>
                    </a:cubicBezTo>
                    <a:cubicBezTo>
                      <a:pt x="504133" y="1240627"/>
                      <a:pt x="726902" y="934980"/>
                      <a:pt x="1000058" y="678071"/>
                    </a:cubicBezTo>
                    <a:cubicBezTo>
                      <a:pt x="1098460" y="586006"/>
                      <a:pt x="1203817" y="501669"/>
                      <a:pt x="1315184" y="425798"/>
                    </a:cubicBezTo>
                    <a:lnTo>
                      <a:pt x="1331499" y="414979"/>
                    </a:lnTo>
                    <a:cubicBezTo>
                      <a:pt x="1400827" y="368354"/>
                      <a:pt x="1472593" y="325473"/>
                      <a:pt x="1546506" y="286524"/>
                    </a:cubicBezTo>
                    <a:cubicBezTo>
                      <a:pt x="1549734" y="284463"/>
                      <a:pt x="1553049" y="282574"/>
                      <a:pt x="1556466" y="280857"/>
                    </a:cubicBezTo>
                    <a:cubicBezTo>
                      <a:pt x="1629108" y="243076"/>
                      <a:pt x="1703296" y="208730"/>
                      <a:pt x="1778171" y="177818"/>
                    </a:cubicBezTo>
                    <a:cubicBezTo>
                      <a:pt x="1798778" y="169575"/>
                      <a:pt x="1819043" y="161676"/>
                      <a:pt x="1839651" y="153948"/>
                    </a:cubicBezTo>
                    <a:cubicBezTo>
                      <a:pt x="1900100" y="131056"/>
                      <a:pt x="1961064" y="111238"/>
                      <a:pt x="2022544" y="94529"/>
                    </a:cubicBezTo>
                    <a:cubicBezTo>
                      <a:pt x="2053799" y="85427"/>
                      <a:pt x="2085569" y="77356"/>
                      <a:pt x="2117340" y="69456"/>
                    </a:cubicBezTo>
                    <a:cubicBezTo>
                      <a:pt x="2126956" y="67224"/>
                      <a:pt x="2136230" y="64819"/>
                      <a:pt x="2146190" y="62758"/>
                    </a:cubicBezTo>
                    <a:cubicBezTo>
                      <a:pt x="2202346" y="49879"/>
                      <a:pt x="2259018" y="38888"/>
                      <a:pt x="2315860" y="30301"/>
                    </a:cubicBezTo>
                    <a:cubicBezTo>
                      <a:pt x="2602325" y="-13799"/>
                      <a:pt x="2894130" y="-9918"/>
                      <a:pt x="3179324" y="41808"/>
                    </a:cubicBezTo>
                    <a:cubicBezTo>
                      <a:pt x="3295671" y="62381"/>
                      <a:pt x="3410439" y="91077"/>
                      <a:pt x="3522786" y="127673"/>
                    </a:cubicBezTo>
                    <a:cubicBezTo>
                      <a:pt x="3603877" y="153742"/>
                      <a:pt x="3683457" y="184310"/>
                      <a:pt x="3761148" y="219205"/>
                    </a:cubicBezTo>
                    <a:lnTo>
                      <a:pt x="3778321" y="227449"/>
                    </a:lnTo>
                    <a:cubicBezTo>
                      <a:pt x="3930063" y="296622"/>
                      <a:pt x="4073304" y="383054"/>
                      <a:pt x="4205245" y="485045"/>
                    </a:cubicBezTo>
                    <a:cubicBezTo>
                      <a:pt x="4205245" y="485045"/>
                      <a:pt x="4205245" y="485045"/>
                      <a:pt x="4206103" y="485045"/>
                    </a:cubicBezTo>
                    <a:cubicBezTo>
                      <a:pt x="4212457" y="489510"/>
                      <a:pt x="4218468" y="494318"/>
                      <a:pt x="4224307" y="499127"/>
                    </a:cubicBezTo>
                    <a:cubicBezTo>
                      <a:pt x="4239591" y="510976"/>
                      <a:pt x="4254360" y="522998"/>
                      <a:pt x="4269128" y="535706"/>
                    </a:cubicBezTo>
                    <a:cubicBezTo>
                      <a:pt x="4306566" y="567081"/>
                      <a:pt x="4343265" y="600156"/>
                      <a:pt x="4379208" y="634966"/>
                    </a:cubicBezTo>
                    <a:cubicBezTo>
                      <a:pt x="4383158" y="638573"/>
                      <a:pt x="4386593" y="641835"/>
                      <a:pt x="4390371" y="645613"/>
                    </a:cubicBezTo>
                    <a:cubicBezTo>
                      <a:pt x="4414756" y="669484"/>
                      <a:pt x="4438970" y="694385"/>
                      <a:pt x="4462498" y="720317"/>
                    </a:cubicBezTo>
                    <a:cubicBezTo>
                      <a:pt x="4478297" y="737490"/>
                      <a:pt x="4494096" y="754663"/>
                      <a:pt x="4509552" y="772866"/>
                    </a:cubicBezTo>
                    <a:cubicBezTo>
                      <a:pt x="4875339" y="1198072"/>
                      <a:pt x="5091891" y="1790888"/>
                      <a:pt x="5221377" y="2395037"/>
                    </a:cubicBezTo>
                    <a:cubicBezTo>
                      <a:pt x="5388127" y="3176241"/>
                      <a:pt x="5261390" y="3984407"/>
                      <a:pt x="5018562" y="4797553"/>
                    </a:cubicBezTo>
                    <a:close/>
                  </a:path>
                </a:pathLst>
              </a:custGeom>
              <a:solidFill>
                <a:srgbClr val="D3E5CF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grpSp>
            <p:nvGrpSpPr>
              <p:cNvPr name="Group 5" id="5"/>
              <p:cNvGrpSpPr/>
              <p:nvPr/>
            </p:nvGrpSpPr>
            <p:grpSpPr>
              <a:xfrm>
                <a:off x="891054" y="2088404"/>
                <a:ext cx="4912693" cy="4780448"/>
                <a:chOff x="916031" y="2301745"/>
                <a:chExt cx="4648704" cy="4523565"/>
              </a:xfrm>
            </p:grpSpPr>
            <p:sp>
              <p:nvSpPr>
                <p:cNvPr name="Freeform 6" id="6"/>
                <p:cNvSpPr/>
                <p:nvPr/>
              </p:nvSpPr>
              <p:spPr>
                <a:xfrm>
                  <a:off x="3860012" y="4142529"/>
                  <a:ext cx="298537" cy="268278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584864" h="3387221" stroke="true" fill="norm" extrusionOk="true">
                      <a:moveTo>
                        <a:pt x="464944" y="-112"/>
                      </a:moveTo>
                      <a:cubicBezTo>
                        <a:pt x="724464" y="1148064"/>
                        <a:pt x="559259" y="2351366"/>
                        <a:pt x="-103" y="3387110"/>
                      </a:cubicBezTo>
                    </a:path>
                  </a:pathLst>
                </a:custGeom>
                <a:noFill/>
                <a:ln w="25402" cap="flat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7" id="7"/>
                <p:cNvSpPr/>
                <p:nvPr/>
              </p:nvSpPr>
              <p:spPr>
                <a:xfrm>
                  <a:off x="2402410" y="3648969"/>
                  <a:ext cx="2959605" cy="163639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959605" h="1636391" stroke="true" fill="norm" extrusionOk="true">
                      <a:moveTo>
                        <a:pt x="987764" y="390582"/>
                      </a:moveTo>
                      <a:cubicBezTo>
                        <a:pt x="822559" y="401916"/>
                        <a:pt x="656495" y="413250"/>
                        <a:pt x="495926" y="453779"/>
                      </a:cubicBezTo>
                      <a:cubicBezTo>
                        <a:pt x="335358" y="494307"/>
                        <a:pt x="179255" y="566263"/>
                        <a:pt x="62306" y="683040"/>
                      </a:cubicBezTo>
                      <a:cubicBezTo>
                        <a:pt x="16797" y="728377"/>
                        <a:pt x="-23560" y="801706"/>
                        <a:pt x="15938" y="852710"/>
                      </a:cubicBezTo>
                      <a:cubicBezTo>
                        <a:pt x="47022" y="893239"/>
                        <a:pt x="107815" y="891349"/>
                        <a:pt x="158303" y="883107"/>
                      </a:cubicBezTo>
                      <a:cubicBezTo>
                        <a:pt x="378531" y="846528"/>
                        <a:pt x="588919" y="765230"/>
                        <a:pt x="776535" y="644229"/>
                      </a:cubicBezTo>
                      <a:cubicBezTo>
                        <a:pt x="551224" y="837082"/>
                        <a:pt x="368159" y="1081799"/>
                        <a:pt x="268726" y="1361206"/>
                      </a:cubicBezTo>
                      <a:cubicBezTo>
                        <a:pt x="256018" y="1396925"/>
                        <a:pt x="244684" y="1436767"/>
                        <a:pt x="258938" y="1471972"/>
                      </a:cubicBezTo>
                      <a:cubicBezTo>
                        <a:pt x="276969" y="1516450"/>
                        <a:pt x="331752" y="1536715"/>
                        <a:pt x="379149" y="1529502"/>
                      </a:cubicBezTo>
                      <a:cubicBezTo>
                        <a:pt x="426547" y="1522289"/>
                        <a:pt x="467934" y="1495156"/>
                        <a:pt x="506058" y="1465274"/>
                      </a:cubicBezTo>
                      <a:cubicBezTo>
                        <a:pt x="780828" y="1257480"/>
                        <a:pt x="989138" y="975841"/>
                        <a:pt x="1192982" y="698324"/>
                      </a:cubicBezTo>
                      <a:cubicBezTo>
                        <a:pt x="1103854" y="921574"/>
                        <a:pt x="1077579" y="1157017"/>
                        <a:pt x="1089944" y="1397612"/>
                      </a:cubicBezTo>
                      <a:cubicBezTo>
                        <a:pt x="1094409" y="1487084"/>
                        <a:pt x="1117249" y="1592355"/>
                        <a:pt x="1200023" y="1626530"/>
                      </a:cubicBezTo>
                      <a:cubicBezTo>
                        <a:pt x="1282798" y="1660704"/>
                        <a:pt x="1377078" y="1599396"/>
                        <a:pt x="1436153" y="1530189"/>
                      </a:cubicBezTo>
                      <a:cubicBezTo>
                        <a:pt x="1541081" y="1407745"/>
                        <a:pt x="1602046" y="1253187"/>
                        <a:pt x="1634846" y="1095194"/>
                      </a:cubicBezTo>
                      <a:cubicBezTo>
                        <a:pt x="1667647" y="937202"/>
                        <a:pt x="1674173" y="775946"/>
                        <a:pt x="1680355" y="614347"/>
                      </a:cubicBezTo>
                      <a:cubicBezTo>
                        <a:pt x="1752482" y="879500"/>
                        <a:pt x="1833710" y="1163886"/>
                        <a:pt x="2023817" y="1361034"/>
                      </a:cubicBezTo>
                      <a:cubicBezTo>
                        <a:pt x="2077225" y="1416503"/>
                        <a:pt x="2157080" y="1467163"/>
                        <a:pt x="2226803" y="1434534"/>
                      </a:cubicBezTo>
                      <a:cubicBezTo>
                        <a:pt x="2296526" y="1401906"/>
                        <a:pt x="2308547" y="1312434"/>
                        <a:pt x="2305284" y="1237387"/>
                      </a:cubicBezTo>
                      <a:cubicBezTo>
                        <a:pt x="2292954" y="968268"/>
                        <a:pt x="2184781" y="712440"/>
                        <a:pt x="2000290" y="516117"/>
                      </a:cubicBezTo>
                      <a:cubicBezTo>
                        <a:pt x="2116036" y="653502"/>
                        <a:pt x="2280211" y="753965"/>
                        <a:pt x="2452114" y="808060"/>
                      </a:cubicBezTo>
                      <a:cubicBezTo>
                        <a:pt x="2505694" y="827569"/>
                        <a:pt x="2562915" y="835125"/>
                        <a:pt x="2619723" y="830213"/>
                      </a:cubicBezTo>
                      <a:cubicBezTo>
                        <a:pt x="2677202" y="824701"/>
                        <a:pt x="2728721" y="792363"/>
                        <a:pt x="2758654" y="742974"/>
                      </a:cubicBezTo>
                      <a:cubicBezTo>
                        <a:pt x="2797808" y="669816"/>
                        <a:pt x="2765351" y="577082"/>
                        <a:pt x="2712458" y="513198"/>
                      </a:cubicBezTo>
                      <a:cubicBezTo>
                        <a:pt x="2593792" y="369631"/>
                        <a:pt x="2396645" y="324294"/>
                        <a:pt x="2214438" y="286170"/>
                      </a:cubicBezTo>
                      <a:cubicBezTo>
                        <a:pt x="2404939" y="326750"/>
                        <a:pt x="2602258" y="322680"/>
                        <a:pt x="2790939" y="274320"/>
                      </a:cubicBezTo>
                      <a:cubicBezTo>
                        <a:pt x="2832618" y="266266"/>
                        <a:pt x="2872168" y="249608"/>
                        <a:pt x="2907029" y="225377"/>
                      </a:cubicBezTo>
                      <a:cubicBezTo>
                        <a:pt x="2959098" y="193074"/>
                        <a:pt x="2975121" y="124691"/>
                        <a:pt x="2942818" y="72622"/>
                      </a:cubicBezTo>
                      <a:cubicBezTo>
                        <a:pt x="2929320" y="50881"/>
                        <a:pt x="2908729" y="34464"/>
                        <a:pt x="2884532" y="26169"/>
                      </a:cubicBezTo>
                      <a:cubicBezTo>
                        <a:pt x="2847078" y="11091"/>
                        <a:pt x="2807116" y="3157"/>
                        <a:pt x="2766725" y="2813"/>
                      </a:cubicBezTo>
                      <a:cubicBezTo>
                        <a:pt x="2525666" y="-11200"/>
                        <a:pt x="2284333" y="25242"/>
                        <a:pt x="2058163" y="109802"/>
                      </a:cubicBezTo>
                      <a:cubicBezTo>
                        <a:pt x="1716590" y="239974"/>
                        <a:pt x="1352005" y="365852"/>
                        <a:pt x="987764" y="390582"/>
                      </a:cubicBezTo>
                      <a:close/>
                    </a:path>
                  </a:pathLst>
                </a:custGeom>
                <a:solidFill>
                  <a:srgbClr val="FFF2E8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8" id="8"/>
                <p:cNvSpPr/>
                <p:nvPr/>
              </p:nvSpPr>
              <p:spPr>
                <a:xfrm>
                  <a:off x="3325535" y="3500330"/>
                  <a:ext cx="1161245" cy="70424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161245" h="704249" stroke="true" fill="norm" extrusionOk="true">
                      <a:moveTo>
                        <a:pt x="1161142" y="285574"/>
                      </a:moveTo>
                      <a:cubicBezTo>
                        <a:pt x="1017403" y="65243"/>
                        <a:pt x="726490" y="-47413"/>
                        <a:pt x="471986" y="18704"/>
                      </a:cubicBezTo>
                      <a:cubicBezTo>
                        <a:pt x="217480" y="84820"/>
                        <a:pt x="18100" y="325071"/>
                        <a:pt x="-103" y="587476"/>
                      </a:cubicBezTo>
                      <a:cubicBezTo>
                        <a:pt x="188801" y="688798"/>
                        <a:pt x="420810" y="734135"/>
                        <a:pt x="629634" y="682959"/>
                      </a:cubicBezTo>
                      <a:cubicBezTo>
                        <a:pt x="838459" y="631783"/>
                        <a:pt x="1039728" y="462971"/>
                        <a:pt x="1161142" y="285574"/>
                      </a:cubicBezTo>
                      <a:close/>
                    </a:path>
                  </a:pathLst>
                </a:custGeom>
                <a:solidFill>
                  <a:srgbClr val="FFCD42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9" id="9"/>
                <p:cNvSpPr/>
                <p:nvPr/>
              </p:nvSpPr>
              <p:spPr>
                <a:xfrm>
                  <a:off x="3903410" y="5420627"/>
                  <a:ext cx="1421393" cy="1353335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421393" h="1353335" stroke="true" fill="norm" extrusionOk="true">
                      <a:moveTo>
                        <a:pt x="1404656" y="346022"/>
                      </a:moveTo>
                      <a:cubicBezTo>
                        <a:pt x="1403282" y="349972"/>
                        <a:pt x="1401908" y="353578"/>
                        <a:pt x="1400363" y="357528"/>
                      </a:cubicBezTo>
                      <a:cubicBezTo>
                        <a:pt x="1399573" y="359984"/>
                        <a:pt x="1398645" y="362388"/>
                        <a:pt x="1397615" y="364740"/>
                      </a:cubicBezTo>
                      <a:cubicBezTo>
                        <a:pt x="1355712" y="470870"/>
                        <a:pt x="1269332" y="552786"/>
                        <a:pt x="1181921" y="626287"/>
                      </a:cubicBezTo>
                      <a:cubicBezTo>
                        <a:pt x="1152555" y="650844"/>
                        <a:pt x="1122502" y="675058"/>
                        <a:pt x="1092449" y="698757"/>
                      </a:cubicBezTo>
                      <a:lnTo>
                        <a:pt x="1079397" y="709233"/>
                      </a:lnTo>
                      <a:lnTo>
                        <a:pt x="1079397" y="709233"/>
                      </a:lnTo>
                      <a:cubicBezTo>
                        <a:pt x="976359" y="788572"/>
                        <a:pt x="870401" y="862589"/>
                        <a:pt x="761180" y="932483"/>
                      </a:cubicBezTo>
                      <a:cubicBezTo>
                        <a:pt x="756715" y="935403"/>
                        <a:pt x="752421" y="938322"/>
                        <a:pt x="747785" y="941069"/>
                      </a:cubicBezTo>
                      <a:cubicBezTo>
                        <a:pt x="701984" y="970264"/>
                        <a:pt x="655514" y="998891"/>
                        <a:pt x="608339" y="1026935"/>
                      </a:cubicBezTo>
                      <a:cubicBezTo>
                        <a:pt x="575024" y="1046684"/>
                        <a:pt x="539647" y="1067292"/>
                        <a:pt x="502725" y="1088243"/>
                      </a:cubicBezTo>
                      <a:lnTo>
                        <a:pt x="489673" y="1095627"/>
                      </a:lnTo>
                      <a:cubicBezTo>
                        <a:pt x="329277" y="1186301"/>
                        <a:pt x="145181" y="1283158"/>
                        <a:pt x="6594" y="1349961"/>
                      </a:cubicBezTo>
                      <a:lnTo>
                        <a:pt x="-103" y="1353224"/>
                      </a:lnTo>
                      <a:lnTo>
                        <a:pt x="9685" y="1326262"/>
                      </a:lnTo>
                      <a:cubicBezTo>
                        <a:pt x="48101" y="1217299"/>
                        <a:pt x="93421" y="1110912"/>
                        <a:pt x="145353" y="1007701"/>
                      </a:cubicBezTo>
                      <a:cubicBezTo>
                        <a:pt x="205184" y="895166"/>
                        <a:pt x="272726" y="786889"/>
                        <a:pt x="347480" y="683645"/>
                      </a:cubicBezTo>
                      <a:cubicBezTo>
                        <a:pt x="396475" y="616326"/>
                        <a:pt x="448337" y="551412"/>
                        <a:pt x="503068" y="488902"/>
                      </a:cubicBezTo>
                      <a:cubicBezTo>
                        <a:pt x="506572" y="484489"/>
                        <a:pt x="510298" y="480247"/>
                        <a:pt x="514231" y="476194"/>
                      </a:cubicBezTo>
                      <a:cubicBezTo>
                        <a:pt x="590187" y="390122"/>
                        <a:pt x="671588" y="309014"/>
                        <a:pt x="757917" y="233366"/>
                      </a:cubicBezTo>
                      <a:lnTo>
                        <a:pt x="771140" y="222032"/>
                      </a:lnTo>
                      <a:cubicBezTo>
                        <a:pt x="803082" y="194384"/>
                        <a:pt x="835883" y="167422"/>
                        <a:pt x="869199" y="141147"/>
                      </a:cubicBezTo>
                      <a:cubicBezTo>
                        <a:pt x="924084" y="95208"/>
                        <a:pt x="985065" y="57067"/>
                        <a:pt x="1050375" y="27804"/>
                      </a:cubicBezTo>
                      <a:cubicBezTo>
                        <a:pt x="1054891" y="25692"/>
                        <a:pt x="1059545" y="23854"/>
                        <a:pt x="1064285" y="22309"/>
                      </a:cubicBezTo>
                      <a:lnTo>
                        <a:pt x="1064285" y="22309"/>
                      </a:lnTo>
                      <a:cubicBezTo>
                        <a:pt x="1073215" y="18874"/>
                        <a:pt x="1082488" y="15783"/>
                        <a:pt x="1091934" y="13036"/>
                      </a:cubicBezTo>
                      <a:cubicBezTo>
                        <a:pt x="1158789" y="-7658"/>
                        <a:pt x="1230830" y="-3829"/>
                        <a:pt x="1295091" y="23854"/>
                      </a:cubicBezTo>
                      <a:cubicBezTo>
                        <a:pt x="1299093" y="25709"/>
                        <a:pt x="1302991" y="27770"/>
                        <a:pt x="1306769" y="30037"/>
                      </a:cubicBezTo>
                      <a:lnTo>
                        <a:pt x="1306769" y="30037"/>
                      </a:lnTo>
                      <a:cubicBezTo>
                        <a:pt x="1317623" y="35876"/>
                        <a:pt x="1327909" y="42727"/>
                        <a:pt x="1337509" y="50473"/>
                      </a:cubicBezTo>
                      <a:cubicBezTo>
                        <a:pt x="1421829" y="117963"/>
                        <a:pt x="1439002" y="242983"/>
                        <a:pt x="1404656" y="346022"/>
                      </a:cubicBezTo>
                      <a:close/>
                    </a:path>
                  </a:pathLst>
                </a:custGeom>
                <a:solidFill>
                  <a:srgbClr val="77A860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0" id="10"/>
                <p:cNvSpPr/>
                <p:nvPr/>
              </p:nvSpPr>
              <p:spPr>
                <a:xfrm>
                  <a:off x="3887953" y="5436179"/>
                  <a:ext cx="1328854" cy="135032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328854" h="1350320" stroke="true" fill="norm" extrusionOk="true">
                      <a:moveTo>
                        <a:pt x="9342" y="1350209"/>
                      </a:moveTo>
                      <a:lnTo>
                        <a:pt x="-103" y="1342996"/>
                      </a:lnTo>
                      <a:cubicBezTo>
                        <a:pt x="378701" y="838519"/>
                        <a:pt x="823106" y="386833"/>
                        <a:pt x="1321367" y="-112"/>
                      </a:cubicBezTo>
                      <a:lnTo>
                        <a:pt x="1328751" y="9334"/>
                      </a:lnTo>
                      <a:cubicBezTo>
                        <a:pt x="831315" y="395659"/>
                        <a:pt x="387597" y="846591"/>
                        <a:pt x="9342" y="1350209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" id="11"/>
                <p:cNvSpPr/>
                <p:nvPr/>
              </p:nvSpPr>
              <p:spPr>
                <a:xfrm>
                  <a:off x="4904086" y="5443563"/>
                  <a:ext cx="404082" cy="334704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404082" h="334704" stroke="true" fill="norm" extrusionOk="true">
                      <a:moveTo>
                        <a:pt x="403980" y="323086"/>
                      </a:moveTo>
                      <a:cubicBezTo>
                        <a:pt x="402606" y="327036"/>
                        <a:pt x="401232" y="330642"/>
                        <a:pt x="399686" y="334592"/>
                      </a:cubicBezTo>
                      <a:cubicBezTo>
                        <a:pt x="265445" y="324099"/>
                        <a:pt x="132868" y="297927"/>
                        <a:pt x="4705" y="256626"/>
                      </a:cubicBezTo>
                      <a:lnTo>
                        <a:pt x="3675" y="256626"/>
                      </a:lnTo>
                      <a:lnTo>
                        <a:pt x="-103" y="255596"/>
                      </a:lnTo>
                      <a:lnTo>
                        <a:pt x="-103" y="250787"/>
                      </a:lnTo>
                      <a:cubicBezTo>
                        <a:pt x="120" y="248022"/>
                        <a:pt x="515" y="245258"/>
                        <a:pt x="1099" y="242544"/>
                      </a:cubicBezTo>
                      <a:cubicBezTo>
                        <a:pt x="11111" y="162431"/>
                        <a:pt x="27013" y="83160"/>
                        <a:pt x="48668" y="5384"/>
                      </a:cubicBezTo>
                      <a:cubicBezTo>
                        <a:pt x="53185" y="3272"/>
                        <a:pt x="57839" y="1434"/>
                        <a:pt x="62578" y="-112"/>
                      </a:cubicBezTo>
                      <a:cubicBezTo>
                        <a:pt x="40923" y="75604"/>
                        <a:pt x="24798" y="152815"/>
                        <a:pt x="14322" y="230866"/>
                      </a:cubicBezTo>
                      <a:lnTo>
                        <a:pt x="12261" y="247181"/>
                      </a:lnTo>
                      <a:lnTo>
                        <a:pt x="13464" y="247181"/>
                      </a:lnTo>
                      <a:cubicBezTo>
                        <a:pt x="140235" y="287589"/>
                        <a:pt x="271300" y="313057"/>
                        <a:pt x="403980" y="323086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2" id="12"/>
                <p:cNvSpPr/>
                <p:nvPr/>
              </p:nvSpPr>
              <p:spPr>
                <a:xfrm>
                  <a:off x="4657098" y="5642771"/>
                  <a:ext cx="25110" cy="25879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5110" h="258798" stroke="true" fill="norm" extrusionOk="true">
                      <a:moveTo>
                        <a:pt x="23634" y="247352"/>
                      </a:moveTo>
                      <a:cubicBezTo>
                        <a:pt x="23634" y="250444"/>
                        <a:pt x="23634" y="253706"/>
                        <a:pt x="25008" y="256626"/>
                      </a:cubicBezTo>
                      <a:lnTo>
                        <a:pt x="13158" y="258687"/>
                      </a:lnTo>
                      <a:lnTo>
                        <a:pt x="13158" y="257313"/>
                      </a:lnTo>
                      <a:cubicBezTo>
                        <a:pt x="-717" y="176050"/>
                        <a:pt x="-3722" y="93292"/>
                        <a:pt x="4228" y="11222"/>
                      </a:cubicBezTo>
                      <a:lnTo>
                        <a:pt x="17451" y="-112"/>
                      </a:lnTo>
                      <a:cubicBezTo>
                        <a:pt x="8419" y="82285"/>
                        <a:pt x="10496" y="165506"/>
                        <a:pt x="23634" y="247352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3" id="13"/>
                <p:cNvSpPr/>
                <p:nvPr/>
              </p:nvSpPr>
              <p:spPr>
                <a:xfrm>
                  <a:off x="4575908" y="5996537"/>
                  <a:ext cx="420397" cy="133434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420397" h="133434" stroke="true" fill="norm" extrusionOk="true">
                      <a:moveTo>
                        <a:pt x="420294" y="122848"/>
                      </a:moveTo>
                      <a:lnTo>
                        <a:pt x="407243" y="133323"/>
                      </a:lnTo>
                      <a:lnTo>
                        <a:pt x="407243" y="133323"/>
                      </a:lnTo>
                      <a:cubicBezTo>
                        <a:pt x="266269" y="114536"/>
                        <a:pt x="129227" y="73131"/>
                        <a:pt x="1443" y="10707"/>
                      </a:cubicBezTo>
                      <a:lnTo>
                        <a:pt x="-103" y="10707"/>
                      </a:lnTo>
                      <a:lnTo>
                        <a:pt x="5221" y="-112"/>
                      </a:lnTo>
                      <a:lnTo>
                        <a:pt x="10373" y="2292"/>
                      </a:lnTo>
                      <a:cubicBezTo>
                        <a:pt x="139463" y="64716"/>
                        <a:pt x="277964" y="105451"/>
                        <a:pt x="420294" y="122848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4" id="14"/>
                <p:cNvSpPr/>
                <p:nvPr/>
              </p:nvSpPr>
              <p:spPr>
                <a:xfrm>
                  <a:off x="4406581" y="5896933"/>
                  <a:ext cx="50317" cy="233725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50317" h="233725" stroke="true" fill="norm" extrusionOk="true">
                      <a:moveTo>
                        <a:pt x="50214" y="230179"/>
                      </a:moveTo>
                      <a:lnTo>
                        <a:pt x="38708" y="233614"/>
                      </a:lnTo>
                      <a:cubicBezTo>
                        <a:pt x="38708" y="231896"/>
                        <a:pt x="37849" y="230351"/>
                        <a:pt x="37334" y="228633"/>
                      </a:cubicBezTo>
                      <a:cubicBezTo>
                        <a:pt x="17173" y="158172"/>
                        <a:pt x="4619" y="85736"/>
                        <a:pt x="-103" y="12596"/>
                      </a:cubicBezTo>
                      <a:cubicBezTo>
                        <a:pt x="3400" y="8183"/>
                        <a:pt x="7126" y="3941"/>
                        <a:pt x="11059" y="-112"/>
                      </a:cubicBezTo>
                      <a:cubicBezTo>
                        <a:pt x="14923" y="73921"/>
                        <a:pt x="26961" y="147284"/>
                        <a:pt x="46951" y="218673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5" id="15"/>
                <p:cNvSpPr/>
                <p:nvPr/>
              </p:nvSpPr>
              <p:spPr>
                <a:xfrm>
                  <a:off x="4305775" y="6276287"/>
                  <a:ext cx="358917" cy="8517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358917" h="85178" stroke="true" fill="norm" extrusionOk="true">
                      <a:moveTo>
                        <a:pt x="358814" y="76480"/>
                      </a:moveTo>
                      <a:cubicBezTo>
                        <a:pt x="354349" y="79400"/>
                        <a:pt x="350056" y="82319"/>
                        <a:pt x="345419" y="85067"/>
                      </a:cubicBezTo>
                      <a:cubicBezTo>
                        <a:pt x="232867" y="53468"/>
                        <a:pt x="118442" y="28979"/>
                        <a:pt x="2816" y="11738"/>
                      </a:cubicBezTo>
                      <a:lnTo>
                        <a:pt x="-103" y="11738"/>
                      </a:lnTo>
                      <a:lnTo>
                        <a:pt x="1614" y="-112"/>
                      </a:lnTo>
                      <a:lnTo>
                        <a:pt x="12261" y="1605"/>
                      </a:lnTo>
                      <a:cubicBezTo>
                        <a:pt x="129261" y="19105"/>
                        <a:pt x="245025" y="44109"/>
                        <a:pt x="358814" y="76480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6" id="16"/>
                <p:cNvSpPr/>
                <p:nvPr/>
              </p:nvSpPr>
              <p:spPr>
                <a:xfrm>
                  <a:off x="4189857" y="6406630"/>
                  <a:ext cx="216381" cy="10904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16381" h="109049" stroke="true" fill="norm" extrusionOk="true">
                      <a:moveTo>
                        <a:pt x="216278" y="101553"/>
                      </a:moveTo>
                      <a:lnTo>
                        <a:pt x="203226" y="108937"/>
                      </a:lnTo>
                      <a:cubicBezTo>
                        <a:pt x="134534" y="79228"/>
                        <a:pt x="68417" y="46770"/>
                        <a:pt x="3160" y="12081"/>
                      </a:cubicBezTo>
                      <a:lnTo>
                        <a:pt x="-103" y="10192"/>
                      </a:lnTo>
                      <a:lnTo>
                        <a:pt x="5736" y="-112"/>
                      </a:lnTo>
                      <a:lnTo>
                        <a:pt x="11231" y="2807"/>
                      </a:lnTo>
                      <a:cubicBezTo>
                        <a:pt x="77863" y="38528"/>
                        <a:pt x="146555" y="71500"/>
                        <a:pt x="216278" y="101553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7" id="17"/>
                <p:cNvSpPr/>
                <p:nvPr/>
              </p:nvSpPr>
              <p:spPr>
                <a:xfrm>
                  <a:off x="1967421" y="5759892"/>
                  <a:ext cx="622933" cy="1026607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770213" h="1686054" stroke="true" fill="norm" extrusionOk="true">
                      <a:moveTo>
                        <a:pt x="770110" y="-112"/>
                      </a:moveTo>
                      <a:cubicBezTo>
                        <a:pt x="361253" y="479137"/>
                        <a:pt x="94486" y="1063126"/>
                        <a:pt x="-103" y="1685943"/>
                      </a:cubicBezTo>
                    </a:path>
                  </a:pathLst>
                </a:custGeom>
                <a:noFill/>
                <a:ln w="27118" cap="flat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8" id="18"/>
                <p:cNvSpPr/>
                <p:nvPr/>
              </p:nvSpPr>
              <p:spPr>
                <a:xfrm>
                  <a:off x="916031" y="4478827"/>
                  <a:ext cx="2952641" cy="234022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952641" h="2340228" stroke="true" fill="norm" extrusionOk="true">
                      <a:moveTo>
                        <a:pt x="1402370" y="595059"/>
                      </a:moveTo>
                      <a:cubicBezTo>
                        <a:pt x="1285078" y="462654"/>
                        <a:pt x="1167099" y="329391"/>
                        <a:pt x="1028169" y="219827"/>
                      </a:cubicBezTo>
                      <a:cubicBezTo>
                        <a:pt x="889238" y="110262"/>
                        <a:pt x="726609" y="25084"/>
                        <a:pt x="551100" y="2244"/>
                      </a:cubicBezTo>
                      <a:cubicBezTo>
                        <a:pt x="482408" y="-6515"/>
                        <a:pt x="394997" y="7395"/>
                        <a:pt x="377137" y="73855"/>
                      </a:cubicBezTo>
                      <a:cubicBezTo>
                        <a:pt x="363055" y="126577"/>
                        <a:pt x="404613" y="176894"/>
                        <a:pt x="444455" y="214160"/>
                      </a:cubicBezTo>
                      <a:cubicBezTo>
                        <a:pt x="619106" y="376995"/>
                        <a:pt x="825303" y="502256"/>
                        <a:pt x="1050322" y="582179"/>
                      </a:cubicBezTo>
                      <a:cubicBezTo>
                        <a:pt x="740176" y="517265"/>
                        <a:pt x="413372" y="522073"/>
                        <a:pt x="112156" y="620131"/>
                      </a:cubicBezTo>
                      <a:cubicBezTo>
                        <a:pt x="73516" y="632668"/>
                        <a:pt x="32472" y="648983"/>
                        <a:pt x="11865" y="684015"/>
                      </a:cubicBezTo>
                      <a:cubicBezTo>
                        <a:pt x="-13895" y="728322"/>
                        <a:pt x="4652" y="787913"/>
                        <a:pt x="41574" y="823461"/>
                      </a:cubicBezTo>
                      <a:cubicBezTo>
                        <a:pt x="78497" y="859009"/>
                        <a:pt x="129329" y="874980"/>
                        <a:pt x="178959" y="889062"/>
                      </a:cubicBezTo>
                      <a:cubicBezTo>
                        <a:pt x="534270" y="986090"/>
                        <a:pt x="908472" y="978706"/>
                        <a:pt x="1276663" y="970462"/>
                      </a:cubicBezTo>
                      <a:cubicBezTo>
                        <a:pt x="1029027" y="1041044"/>
                        <a:pt x="812990" y="1172075"/>
                        <a:pt x="617045" y="1338998"/>
                      </a:cubicBezTo>
                      <a:cubicBezTo>
                        <a:pt x="544231" y="1400992"/>
                        <a:pt x="470043" y="1489090"/>
                        <a:pt x="495116" y="1581482"/>
                      </a:cubicBezTo>
                      <a:cubicBezTo>
                        <a:pt x="520188" y="1673873"/>
                        <a:pt x="633531" y="1713715"/>
                        <a:pt x="730731" y="1718866"/>
                      </a:cubicBezTo>
                      <a:cubicBezTo>
                        <a:pt x="902462" y="1727453"/>
                        <a:pt x="1074193" y="1677994"/>
                        <a:pt x="1228750" y="1603120"/>
                      </a:cubicBezTo>
                      <a:cubicBezTo>
                        <a:pt x="1383308" y="1528245"/>
                        <a:pt x="1524814" y="1427954"/>
                        <a:pt x="1665119" y="1328350"/>
                      </a:cubicBezTo>
                      <a:cubicBezTo>
                        <a:pt x="1487549" y="1562419"/>
                        <a:pt x="1300534" y="1816237"/>
                        <a:pt x="1257429" y="2106635"/>
                      </a:cubicBezTo>
                      <a:cubicBezTo>
                        <a:pt x="1245408" y="2188207"/>
                        <a:pt x="1254510" y="2288841"/>
                        <a:pt x="1327667" y="2326622"/>
                      </a:cubicBezTo>
                      <a:cubicBezTo>
                        <a:pt x="1400825" y="2364403"/>
                        <a:pt x="1484286" y="2316147"/>
                        <a:pt x="1545766" y="2264455"/>
                      </a:cubicBezTo>
                      <a:cubicBezTo>
                        <a:pt x="1765358" y="2078454"/>
                        <a:pt x="1911244" y="1820085"/>
                        <a:pt x="1957062" y="1535973"/>
                      </a:cubicBezTo>
                      <a:cubicBezTo>
                        <a:pt x="1915502" y="1724877"/>
                        <a:pt x="1938171" y="1928035"/>
                        <a:pt x="2004287" y="2109039"/>
                      </a:cubicBezTo>
                      <a:cubicBezTo>
                        <a:pt x="2022834" y="2167084"/>
                        <a:pt x="2053780" y="2220406"/>
                        <a:pt x="2094961" y="2265314"/>
                      </a:cubicBezTo>
                      <a:cubicBezTo>
                        <a:pt x="2137894" y="2308247"/>
                        <a:pt x="2199545" y="2336068"/>
                        <a:pt x="2259480" y="2326107"/>
                      </a:cubicBezTo>
                      <a:cubicBezTo>
                        <a:pt x="2346891" y="2311510"/>
                        <a:pt x="2404249" y="2223068"/>
                        <a:pt x="2423826" y="2137203"/>
                      </a:cubicBezTo>
                      <a:cubicBezTo>
                        <a:pt x="2468133" y="1942975"/>
                        <a:pt x="2378317" y="1746171"/>
                        <a:pt x="2291078" y="1567228"/>
                      </a:cubicBezTo>
                      <a:cubicBezTo>
                        <a:pt x="2380876" y="1755187"/>
                        <a:pt x="2513006" y="1919774"/>
                        <a:pt x="2677130" y="2048074"/>
                      </a:cubicBezTo>
                      <a:cubicBezTo>
                        <a:pt x="2711115" y="2078059"/>
                        <a:pt x="2751025" y="2100573"/>
                        <a:pt x="2794250" y="2114191"/>
                      </a:cubicBezTo>
                      <a:cubicBezTo>
                        <a:pt x="2838041" y="2125525"/>
                        <a:pt x="2889046" y="2118484"/>
                        <a:pt x="2920472" y="2086199"/>
                      </a:cubicBezTo>
                      <a:cubicBezTo>
                        <a:pt x="2948962" y="2053141"/>
                        <a:pt x="2959301" y="2008164"/>
                        <a:pt x="2948121" y="1965987"/>
                      </a:cubicBezTo>
                      <a:cubicBezTo>
                        <a:pt x="2936478" y="1924462"/>
                        <a:pt x="2917141" y="1885480"/>
                        <a:pt x="2891106" y="1851099"/>
                      </a:cubicBezTo>
                      <a:cubicBezTo>
                        <a:pt x="2745701" y="1637878"/>
                        <a:pt x="2557433" y="1457320"/>
                        <a:pt x="2338304" y="1320965"/>
                      </a:cubicBezTo>
                      <a:cubicBezTo>
                        <a:pt x="2005833" y="1114030"/>
                        <a:pt x="1661512" y="887860"/>
                        <a:pt x="1402370" y="595059"/>
                      </a:cubicBezTo>
                      <a:close/>
                    </a:path>
                  </a:pathLst>
                </a:custGeom>
                <a:solidFill>
                  <a:srgbClr val="FFF2E8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9" id="19"/>
                <p:cNvSpPr/>
                <p:nvPr/>
              </p:nvSpPr>
              <p:spPr>
                <a:xfrm>
                  <a:off x="2235558" y="4941786"/>
                  <a:ext cx="1048641" cy="897123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048641" h="897123" stroke="true" fill="norm" extrusionOk="true">
                      <a:moveTo>
                        <a:pt x="1013109" y="895273"/>
                      </a:moveTo>
                      <a:cubicBezTo>
                        <a:pt x="1105844" y="629948"/>
                        <a:pt x="1011392" y="310185"/>
                        <a:pt x="789859" y="137767"/>
                      </a:cubicBezTo>
                      <a:cubicBezTo>
                        <a:pt x="568326" y="-34650"/>
                        <a:pt x="234481" y="-46672"/>
                        <a:pt x="-103" y="109088"/>
                      </a:cubicBezTo>
                      <a:cubicBezTo>
                        <a:pt x="37849" y="335945"/>
                        <a:pt x="150333" y="561084"/>
                        <a:pt x="329964" y="704651"/>
                      </a:cubicBezTo>
                      <a:cubicBezTo>
                        <a:pt x="509594" y="848219"/>
                        <a:pt x="783505" y="908324"/>
                        <a:pt x="1013109" y="895273"/>
                      </a:cubicBezTo>
                      <a:close/>
                    </a:path>
                  </a:pathLst>
                </a:custGeom>
                <a:solidFill>
                  <a:srgbClr val="FFCD42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20" id="20"/>
                <p:cNvSpPr/>
                <p:nvPr/>
              </p:nvSpPr>
              <p:spPr>
                <a:xfrm>
                  <a:off x="3118590" y="2301745"/>
                  <a:ext cx="2446145" cy="1156436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446145" h="1156436" stroke="true" fill="norm" extrusionOk="true">
                      <a:moveTo>
                        <a:pt x="2446042" y="1156324"/>
                      </a:moveTo>
                      <a:cubicBezTo>
                        <a:pt x="2366582" y="924865"/>
                        <a:pt x="2243262" y="710871"/>
                        <a:pt x="2082831" y="526072"/>
                      </a:cubicBezTo>
                      <a:cubicBezTo>
                        <a:pt x="2077507" y="519718"/>
                        <a:pt x="2071840" y="513364"/>
                        <a:pt x="2065658" y="507181"/>
                      </a:cubicBezTo>
                      <a:cubicBezTo>
                        <a:pt x="1915822" y="337992"/>
                        <a:pt x="1736999" y="196898"/>
                        <a:pt x="1537585" y="90562"/>
                      </a:cubicBezTo>
                      <a:cubicBezTo>
                        <a:pt x="1527453" y="85238"/>
                        <a:pt x="1517321" y="79915"/>
                        <a:pt x="1506845" y="74934"/>
                      </a:cubicBezTo>
                      <a:cubicBezTo>
                        <a:pt x="1500663" y="71843"/>
                        <a:pt x="1494481" y="68924"/>
                        <a:pt x="1487955" y="66176"/>
                      </a:cubicBezTo>
                      <a:cubicBezTo>
                        <a:pt x="1422525" y="36810"/>
                        <a:pt x="1351600" y="17920"/>
                        <a:pt x="1284453" y="38699"/>
                      </a:cubicBezTo>
                      <a:cubicBezTo>
                        <a:pt x="1199962" y="64802"/>
                        <a:pt x="1145695" y="184499"/>
                        <a:pt x="1209751" y="244776"/>
                      </a:cubicBezTo>
                      <a:cubicBezTo>
                        <a:pt x="1100118" y="179862"/>
                        <a:pt x="983667" y="127226"/>
                        <a:pt x="862511" y="87814"/>
                      </a:cubicBezTo>
                      <a:lnTo>
                        <a:pt x="862511" y="87814"/>
                      </a:lnTo>
                      <a:lnTo>
                        <a:pt x="840701" y="80945"/>
                      </a:lnTo>
                      <a:cubicBezTo>
                        <a:pt x="684460" y="31641"/>
                        <a:pt x="522089" y="4353"/>
                        <a:pt x="358308" y="-112"/>
                      </a:cubicBezTo>
                      <a:cubicBezTo>
                        <a:pt x="350581" y="-112"/>
                        <a:pt x="342681" y="-112"/>
                        <a:pt x="335125" y="-112"/>
                      </a:cubicBezTo>
                      <a:cubicBezTo>
                        <a:pt x="315548" y="-112"/>
                        <a:pt x="296314" y="-112"/>
                        <a:pt x="277080" y="-112"/>
                      </a:cubicBezTo>
                      <a:cubicBezTo>
                        <a:pt x="215600" y="1777"/>
                        <a:pt x="152231" y="7101"/>
                        <a:pt x="97621" y="35265"/>
                      </a:cubicBezTo>
                      <a:cubicBezTo>
                        <a:pt x="56869" y="55443"/>
                        <a:pt x="25064" y="90012"/>
                        <a:pt x="8321" y="132293"/>
                      </a:cubicBezTo>
                      <a:cubicBezTo>
                        <a:pt x="5075" y="140416"/>
                        <a:pt x="2774" y="148882"/>
                        <a:pt x="1451" y="157537"/>
                      </a:cubicBezTo>
                      <a:cubicBezTo>
                        <a:pt x="335" y="165042"/>
                        <a:pt x="-180" y="172615"/>
                        <a:pt x="-94" y="180206"/>
                      </a:cubicBezTo>
                      <a:cubicBezTo>
                        <a:pt x="2310" y="260232"/>
                        <a:pt x="76326" y="317590"/>
                        <a:pt x="145190" y="357603"/>
                      </a:cubicBezTo>
                      <a:cubicBezTo>
                        <a:pt x="241669" y="413897"/>
                        <a:pt x="341840" y="463579"/>
                        <a:pt x="445033" y="506323"/>
                      </a:cubicBezTo>
                      <a:cubicBezTo>
                        <a:pt x="457741" y="511646"/>
                        <a:pt x="470277" y="516798"/>
                        <a:pt x="483157" y="521607"/>
                      </a:cubicBezTo>
                      <a:cubicBezTo>
                        <a:pt x="628647" y="578999"/>
                        <a:pt x="777263" y="628131"/>
                        <a:pt x="928284" y="668780"/>
                      </a:cubicBezTo>
                      <a:lnTo>
                        <a:pt x="970186" y="680114"/>
                      </a:lnTo>
                      <a:lnTo>
                        <a:pt x="970186" y="680114"/>
                      </a:lnTo>
                      <a:cubicBezTo>
                        <a:pt x="1174374" y="735584"/>
                        <a:pt x="1382340" y="783153"/>
                        <a:pt x="1588417" y="836561"/>
                      </a:cubicBezTo>
                      <a:lnTo>
                        <a:pt x="1588417" y="836561"/>
                      </a:lnTo>
                      <a:cubicBezTo>
                        <a:pt x="1603702" y="840511"/>
                        <a:pt x="1619157" y="844633"/>
                        <a:pt x="1634441" y="848926"/>
                      </a:cubicBezTo>
                      <a:lnTo>
                        <a:pt x="1634441" y="848926"/>
                      </a:lnTo>
                      <a:cubicBezTo>
                        <a:pt x="1763411" y="883272"/>
                        <a:pt x="1891007" y="921053"/>
                        <a:pt x="2016027" y="965188"/>
                      </a:cubicBezTo>
                      <a:cubicBezTo>
                        <a:pt x="2027534" y="968966"/>
                        <a:pt x="2039039" y="973087"/>
                        <a:pt x="2050374" y="977209"/>
                      </a:cubicBezTo>
                      <a:lnTo>
                        <a:pt x="2050374" y="977209"/>
                      </a:lnTo>
                      <a:cubicBezTo>
                        <a:pt x="2112540" y="999877"/>
                        <a:pt x="2173848" y="1024092"/>
                        <a:pt x="2234297" y="1050710"/>
                      </a:cubicBezTo>
                      <a:cubicBezTo>
                        <a:pt x="2303849" y="1081278"/>
                        <a:pt x="2371682" y="1114766"/>
                        <a:pt x="2439173" y="1151859"/>
                      </a:cubicBezTo>
                      <a:close/>
                    </a:path>
                  </a:pathLst>
                </a:custGeom>
                <a:solidFill>
                  <a:srgbClr val="51663D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21" id="21"/>
                <p:cNvSpPr/>
                <p:nvPr/>
              </p:nvSpPr>
              <p:spPr>
                <a:xfrm>
                  <a:off x="3119801" y="2434665"/>
                  <a:ext cx="2438407" cy="1020082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438407" h="1020082" stroke="true" fill="norm" extrusionOk="true">
                      <a:moveTo>
                        <a:pt x="2438305" y="1019970"/>
                      </a:moveTo>
                      <a:cubicBezTo>
                        <a:pt x="2072003" y="773193"/>
                        <a:pt x="1638725" y="647142"/>
                        <a:pt x="1217469" y="525557"/>
                      </a:cubicBezTo>
                      <a:cubicBezTo>
                        <a:pt x="865936" y="423892"/>
                        <a:pt x="502725" y="318449"/>
                        <a:pt x="179012" y="143455"/>
                      </a:cubicBezTo>
                      <a:cubicBezTo>
                        <a:pt x="121311" y="112372"/>
                        <a:pt x="56396" y="74763"/>
                        <a:pt x="16383" y="15687"/>
                      </a:cubicBezTo>
                      <a:cubicBezTo>
                        <a:pt x="12948" y="10535"/>
                        <a:pt x="10029" y="5384"/>
                        <a:pt x="6766" y="-112"/>
                      </a:cubicBezTo>
                      <a:cubicBezTo>
                        <a:pt x="3538" y="8080"/>
                        <a:pt x="1236" y="16598"/>
                        <a:pt x="-103" y="25304"/>
                      </a:cubicBezTo>
                      <a:lnTo>
                        <a:pt x="-103" y="26506"/>
                      </a:lnTo>
                      <a:cubicBezTo>
                        <a:pt x="42142" y="88330"/>
                        <a:pt x="109461" y="128000"/>
                        <a:pt x="169052" y="160457"/>
                      </a:cubicBezTo>
                      <a:cubicBezTo>
                        <a:pt x="494138" y="336309"/>
                        <a:pt x="858552" y="441924"/>
                        <a:pt x="1210771" y="543932"/>
                      </a:cubicBezTo>
                      <a:cubicBezTo>
                        <a:pt x="1557668" y="644394"/>
                        <a:pt x="1913495" y="747433"/>
                        <a:pt x="2232056" y="918821"/>
                      </a:cubicBezTo>
                      <a:cubicBezTo>
                        <a:pt x="2302980" y="949389"/>
                        <a:pt x="2371330" y="982876"/>
                        <a:pt x="2438305" y="1019970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22" id="22"/>
                <p:cNvSpPr/>
                <p:nvPr/>
              </p:nvSpPr>
              <p:spPr>
                <a:xfrm>
                  <a:off x="3454848" y="2303462"/>
                  <a:ext cx="361493" cy="52086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361493" h="520860" stroke="true" fill="norm" extrusionOk="true">
                      <a:moveTo>
                        <a:pt x="147070" y="520748"/>
                      </a:moveTo>
                      <a:cubicBezTo>
                        <a:pt x="209237" y="515081"/>
                        <a:pt x="271575" y="510616"/>
                        <a:pt x="334429" y="507010"/>
                      </a:cubicBezTo>
                      <a:lnTo>
                        <a:pt x="344218" y="507010"/>
                      </a:lnTo>
                      <a:lnTo>
                        <a:pt x="361391" y="506151"/>
                      </a:lnTo>
                      <a:lnTo>
                        <a:pt x="353491" y="494130"/>
                      </a:lnTo>
                      <a:lnTo>
                        <a:pt x="353491" y="494130"/>
                      </a:lnTo>
                      <a:lnTo>
                        <a:pt x="23081" y="-112"/>
                      </a:lnTo>
                      <a:cubicBezTo>
                        <a:pt x="15353" y="-112"/>
                        <a:pt x="7453" y="-112"/>
                        <a:pt x="-103" y="-112"/>
                      </a:cubicBezTo>
                      <a:lnTo>
                        <a:pt x="323438" y="483826"/>
                      </a:lnTo>
                      <a:lnTo>
                        <a:pt x="327388" y="489665"/>
                      </a:lnTo>
                      <a:lnTo>
                        <a:pt x="290294" y="492069"/>
                      </a:lnTo>
                      <a:cubicBezTo>
                        <a:pt x="229673" y="495847"/>
                        <a:pt x="170082" y="500827"/>
                        <a:pt x="109805" y="506666"/>
                      </a:cubicBezTo>
                      <a:cubicBezTo>
                        <a:pt x="121654" y="510616"/>
                        <a:pt x="134190" y="515768"/>
                        <a:pt x="147070" y="520748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23" id="23"/>
                <p:cNvSpPr/>
                <p:nvPr/>
              </p:nvSpPr>
              <p:spPr>
                <a:xfrm>
                  <a:off x="3959050" y="2383489"/>
                  <a:ext cx="332127" cy="59916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332127" h="599169" stroke="true" fill="norm" extrusionOk="true">
                      <a:moveTo>
                        <a:pt x="129725" y="599057"/>
                      </a:moveTo>
                      <a:lnTo>
                        <a:pt x="129725" y="599057"/>
                      </a:lnTo>
                      <a:cubicBezTo>
                        <a:pt x="191033" y="588410"/>
                        <a:pt x="248391" y="580510"/>
                        <a:pt x="305062" y="575530"/>
                      </a:cubicBezTo>
                      <a:lnTo>
                        <a:pt x="305062" y="575530"/>
                      </a:lnTo>
                      <a:cubicBezTo>
                        <a:pt x="307913" y="575067"/>
                        <a:pt x="310764" y="574792"/>
                        <a:pt x="313649" y="574672"/>
                      </a:cubicBezTo>
                      <a:lnTo>
                        <a:pt x="332024" y="572954"/>
                      </a:lnTo>
                      <a:lnTo>
                        <a:pt x="321205" y="560246"/>
                      </a:lnTo>
                      <a:lnTo>
                        <a:pt x="320175" y="559044"/>
                      </a:lnTo>
                      <a:cubicBezTo>
                        <a:pt x="183855" y="397377"/>
                        <a:pt x="82259" y="209383"/>
                        <a:pt x="21706" y="6757"/>
                      </a:cubicBezTo>
                      <a:lnTo>
                        <a:pt x="21706" y="6757"/>
                      </a:lnTo>
                      <a:lnTo>
                        <a:pt x="-103" y="-112"/>
                      </a:lnTo>
                      <a:cubicBezTo>
                        <a:pt x="58234" y="201002"/>
                        <a:pt x="156464" y="388309"/>
                        <a:pt x="288748" y="550629"/>
                      </a:cubicBezTo>
                      <a:cubicBezTo>
                        <a:pt x="290380" y="552965"/>
                        <a:pt x="292166" y="555197"/>
                        <a:pt x="294072" y="557327"/>
                      </a:cubicBezTo>
                      <a:lnTo>
                        <a:pt x="256463" y="561105"/>
                      </a:lnTo>
                      <a:lnTo>
                        <a:pt x="256463" y="561105"/>
                      </a:lnTo>
                      <a:cubicBezTo>
                        <a:pt x="202539" y="567459"/>
                        <a:pt x="147414" y="576046"/>
                        <a:pt x="87823" y="587552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24" id="24"/>
                <p:cNvSpPr/>
                <p:nvPr/>
              </p:nvSpPr>
              <p:spPr>
                <a:xfrm>
                  <a:off x="4605509" y="2368033"/>
                  <a:ext cx="267664" cy="78360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67664" h="783608" stroke="true" fill="norm" extrusionOk="true">
                      <a:moveTo>
                        <a:pt x="147178" y="783497"/>
                      </a:moveTo>
                      <a:lnTo>
                        <a:pt x="147178" y="783497"/>
                      </a:lnTo>
                      <a:cubicBezTo>
                        <a:pt x="181524" y="778688"/>
                        <a:pt x="215871" y="775425"/>
                        <a:pt x="250217" y="773365"/>
                      </a:cubicBezTo>
                      <a:lnTo>
                        <a:pt x="251934" y="773365"/>
                      </a:lnTo>
                      <a:lnTo>
                        <a:pt x="267562" y="772334"/>
                      </a:lnTo>
                      <a:lnTo>
                        <a:pt x="257258" y="758080"/>
                      </a:lnTo>
                      <a:cubicBezTo>
                        <a:pt x="256193" y="756810"/>
                        <a:pt x="255266" y="755436"/>
                        <a:pt x="254510" y="753959"/>
                      </a:cubicBezTo>
                      <a:cubicBezTo>
                        <a:pt x="96329" y="538127"/>
                        <a:pt x="13640" y="276186"/>
                        <a:pt x="19238" y="8647"/>
                      </a:cubicBezTo>
                      <a:cubicBezTo>
                        <a:pt x="13056" y="5555"/>
                        <a:pt x="6874" y="2636"/>
                        <a:pt x="348" y="-112"/>
                      </a:cubicBezTo>
                      <a:cubicBezTo>
                        <a:pt x="-6813" y="265161"/>
                        <a:pt x="71445" y="525711"/>
                        <a:pt x="223598" y="743140"/>
                      </a:cubicBezTo>
                      <a:lnTo>
                        <a:pt x="223598" y="743140"/>
                      </a:lnTo>
                      <a:cubicBezTo>
                        <a:pt x="226174" y="747261"/>
                        <a:pt x="228750" y="751039"/>
                        <a:pt x="231669" y="755161"/>
                      </a:cubicBezTo>
                      <a:cubicBezTo>
                        <a:pt x="223083" y="755161"/>
                        <a:pt x="214496" y="756535"/>
                        <a:pt x="206082" y="757222"/>
                      </a:cubicBezTo>
                      <a:cubicBezTo>
                        <a:pt x="170705" y="760485"/>
                        <a:pt x="135501" y="764950"/>
                        <a:pt x="100124" y="770789"/>
                      </a:cubicBezTo>
                      <a:cubicBezTo>
                        <a:pt x="116438" y="775082"/>
                        <a:pt x="131894" y="779203"/>
                        <a:pt x="147178" y="783497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25" id="25"/>
                <p:cNvSpPr/>
                <p:nvPr/>
              </p:nvSpPr>
              <p:spPr>
                <a:xfrm>
                  <a:off x="5133518" y="2808695"/>
                  <a:ext cx="86380" cy="47122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86380" h="471229" stroke="true" fill="norm" extrusionOk="true">
                      <a:moveTo>
                        <a:pt x="35617" y="471118"/>
                      </a:moveTo>
                      <a:lnTo>
                        <a:pt x="35617" y="471118"/>
                      </a:lnTo>
                      <a:cubicBezTo>
                        <a:pt x="44204" y="469229"/>
                        <a:pt x="52790" y="467683"/>
                        <a:pt x="61205" y="466309"/>
                      </a:cubicBezTo>
                      <a:lnTo>
                        <a:pt x="61205" y="466309"/>
                      </a:lnTo>
                      <a:lnTo>
                        <a:pt x="76317" y="463218"/>
                      </a:lnTo>
                      <a:lnTo>
                        <a:pt x="86277" y="461673"/>
                      </a:lnTo>
                      <a:lnTo>
                        <a:pt x="84904" y="456006"/>
                      </a:lnTo>
                      <a:lnTo>
                        <a:pt x="84045" y="452056"/>
                      </a:lnTo>
                      <a:cubicBezTo>
                        <a:pt x="53116" y="309742"/>
                        <a:pt x="47295" y="163101"/>
                        <a:pt x="66872" y="18779"/>
                      </a:cubicBezTo>
                      <a:cubicBezTo>
                        <a:pt x="61549" y="12425"/>
                        <a:pt x="55881" y="6070"/>
                        <a:pt x="49699" y="-112"/>
                      </a:cubicBezTo>
                      <a:cubicBezTo>
                        <a:pt x="27752" y="148315"/>
                        <a:pt x="32045" y="299456"/>
                        <a:pt x="62407" y="446389"/>
                      </a:cubicBezTo>
                      <a:lnTo>
                        <a:pt x="62407" y="446389"/>
                      </a:lnTo>
                      <a:cubicBezTo>
                        <a:pt x="51588" y="448278"/>
                        <a:pt x="41113" y="450339"/>
                        <a:pt x="30122" y="452743"/>
                      </a:cubicBezTo>
                      <a:lnTo>
                        <a:pt x="30122" y="452743"/>
                      </a:lnTo>
                      <a:cubicBezTo>
                        <a:pt x="19989" y="454460"/>
                        <a:pt x="10201" y="456521"/>
                        <a:pt x="-103" y="458925"/>
                      </a:cubicBezTo>
                      <a:cubicBezTo>
                        <a:pt x="12605" y="462875"/>
                        <a:pt x="24111" y="466996"/>
                        <a:pt x="35617" y="471118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</p:grpSp>
          <p:sp>
            <p:nvSpPr>
              <p:cNvPr name="Freeform 26" id="26"/>
              <p:cNvSpPr/>
              <p:nvPr/>
            </p:nvSpPr>
            <p:spPr>
              <a:xfrm>
                <a:off x="1163553" y="2630366"/>
                <a:ext cx="1042518" cy="1099504"/>
              </a:xfrm>
              <a:custGeom>
                <a:avLst/>
                <a:gdLst/>
                <a:ahLst/>
                <a:cxnLst/>
                <a:rect r="r" b="b" t="t" l="l"/>
                <a:pathLst>
                  <a:path w="986497" h="1040421" stroke="true" fill="norm" extrusionOk="true">
                    <a:moveTo>
                      <a:pt x="707459" y="363564"/>
                    </a:moveTo>
                    <a:cubicBezTo>
                      <a:pt x="644845" y="270881"/>
                      <a:pt x="567652" y="188948"/>
                      <a:pt x="478884" y="120908"/>
                    </a:cubicBezTo>
                    <a:cubicBezTo>
                      <a:pt x="389430" y="53092"/>
                      <a:pt x="282888" y="11481"/>
                      <a:pt x="171143" y="696"/>
                    </a:cubicBezTo>
                    <a:cubicBezTo>
                      <a:pt x="108976" y="-3940"/>
                      <a:pt x="34788" y="10485"/>
                      <a:pt x="8685" y="67156"/>
                    </a:cubicBezTo>
                    <a:cubicBezTo>
                      <a:pt x="-13125" y="114726"/>
                      <a:pt x="8685" y="171053"/>
                      <a:pt x="40971" y="212612"/>
                    </a:cubicBezTo>
                    <a:cubicBezTo>
                      <a:pt x="118249" y="313762"/>
                      <a:pt x="242926" y="364766"/>
                      <a:pt x="361249" y="411133"/>
                    </a:cubicBezTo>
                    <a:cubicBezTo>
                      <a:pt x="264478" y="479792"/>
                      <a:pt x="208374" y="592206"/>
                      <a:pt x="211671" y="710804"/>
                    </a:cubicBezTo>
                    <a:cubicBezTo>
                      <a:pt x="212701" y="765071"/>
                      <a:pt x="231592" y="825520"/>
                      <a:pt x="280364" y="849047"/>
                    </a:cubicBezTo>
                    <a:cubicBezTo>
                      <a:pt x="329135" y="872574"/>
                      <a:pt x="389241" y="849047"/>
                      <a:pt x="434921" y="819166"/>
                    </a:cubicBezTo>
                    <a:cubicBezTo>
                      <a:pt x="508251" y="771717"/>
                      <a:pt x="570503" y="709052"/>
                      <a:pt x="617472" y="635414"/>
                    </a:cubicBezTo>
                    <a:cubicBezTo>
                      <a:pt x="609400" y="734503"/>
                      <a:pt x="660919" y="843208"/>
                      <a:pt x="709863" y="929761"/>
                    </a:cubicBezTo>
                    <a:cubicBezTo>
                      <a:pt x="744209" y="990897"/>
                      <a:pt x="805517" y="1049972"/>
                      <a:pt x="874896" y="1038982"/>
                    </a:cubicBezTo>
                    <a:cubicBezTo>
                      <a:pt x="923324" y="1031254"/>
                      <a:pt x="960762" y="989695"/>
                      <a:pt x="976389" y="943156"/>
                    </a:cubicBezTo>
                    <a:cubicBezTo>
                      <a:pt x="989183" y="895638"/>
                      <a:pt x="989715" y="845647"/>
                      <a:pt x="977935" y="797871"/>
                    </a:cubicBezTo>
                    <a:cubicBezTo>
                      <a:pt x="944962" y="626312"/>
                      <a:pt x="807578" y="506101"/>
                      <a:pt x="707459" y="36356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7" id="27"/>
              <p:cNvSpPr/>
              <p:nvPr/>
            </p:nvSpPr>
            <p:spPr>
              <a:xfrm>
                <a:off x="1248149" y="1524095"/>
                <a:ext cx="1957774" cy="2188875"/>
              </a:xfrm>
              <a:custGeom>
                <a:avLst/>
                <a:gdLst/>
                <a:ahLst/>
                <a:cxnLst/>
                <a:rect r="r" b="b" t="t" l="l"/>
                <a:pathLst>
                  <a:path w="1852571" h="2071253" stroke="true" fill="norm" extrusionOk="true">
                    <a:moveTo>
                      <a:pt x="1829354" y="1458129"/>
                    </a:moveTo>
                    <a:cubicBezTo>
                      <a:pt x="1796570" y="1521189"/>
                      <a:pt x="1742922" y="1570905"/>
                      <a:pt x="1677544" y="1598777"/>
                    </a:cubicBezTo>
                    <a:cubicBezTo>
                      <a:pt x="1612561" y="1626288"/>
                      <a:pt x="1543542" y="1643049"/>
                      <a:pt x="1473184" y="1648407"/>
                    </a:cubicBezTo>
                    <a:cubicBezTo>
                      <a:pt x="1539472" y="1724827"/>
                      <a:pt x="1631692" y="1802965"/>
                      <a:pt x="1613145" y="1902912"/>
                    </a:cubicBezTo>
                    <a:cubicBezTo>
                      <a:pt x="1598032" y="1983626"/>
                      <a:pt x="1523845" y="2043732"/>
                      <a:pt x="1444162" y="2062622"/>
                    </a:cubicBezTo>
                    <a:cubicBezTo>
                      <a:pt x="1372893" y="2079795"/>
                      <a:pt x="1298018" y="2068976"/>
                      <a:pt x="1227265" y="2048197"/>
                    </a:cubicBezTo>
                    <a:cubicBezTo>
                      <a:pt x="1220739" y="2046479"/>
                      <a:pt x="1214385" y="2044419"/>
                      <a:pt x="1207860" y="2042530"/>
                    </a:cubicBezTo>
                    <a:lnTo>
                      <a:pt x="1201849" y="2040641"/>
                    </a:lnTo>
                    <a:cubicBezTo>
                      <a:pt x="863024" y="1931248"/>
                      <a:pt x="607488" y="1608394"/>
                      <a:pt x="377540" y="1336544"/>
                    </a:cubicBezTo>
                    <a:cubicBezTo>
                      <a:pt x="275532" y="1216332"/>
                      <a:pt x="175241" y="1093373"/>
                      <a:pt x="102771" y="953755"/>
                    </a:cubicBezTo>
                    <a:cubicBezTo>
                      <a:pt x="60972" y="875051"/>
                      <a:pt x="30781" y="790714"/>
                      <a:pt x="13127" y="703372"/>
                    </a:cubicBezTo>
                    <a:cubicBezTo>
                      <a:pt x="11410" y="694613"/>
                      <a:pt x="9693" y="686199"/>
                      <a:pt x="8491" y="677097"/>
                    </a:cubicBezTo>
                    <a:cubicBezTo>
                      <a:pt x="-1126" y="618159"/>
                      <a:pt x="-2672" y="558190"/>
                      <a:pt x="3854" y="498840"/>
                    </a:cubicBezTo>
                    <a:cubicBezTo>
                      <a:pt x="12269" y="425511"/>
                      <a:pt x="45241" y="342737"/>
                      <a:pt x="116681" y="325220"/>
                    </a:cubicBezTo>
                    <a:cubicBezTo>
                      <a:pt x="167170" y="312512"/>
                      <a:pt x="221265" y="339302"/>
                      <a:pt x="255440" y="379144"/>
                    </a:cubicBezTo>
                    <a:cubicBezTo>
                      <a:pt x="289614" y="418985"/>
                      <a:pt x="307989" y="468959"/>
                      <a:pt x="325849" y="518074"/>
                    </a:cubicBezTo>
                    <a:cubicBezTo>
                      <a:pt x="334093" y="377254"/>
                      <a:pt x="397118" y="237981"/>
                      <a:pt x="486074" y="128416"/>
                    </a:cubicBezTo>
                    <a:cubicBezTo>
                      <a:pt x="544806" y="56289"/>
                      <a:pt x="628783" y="-6908"/>
                      <a:pt x="721518" y="477"/>
                    </a:cubicBezTo>
                    <a:cubicBezTo>
                      <a:pt x="824556" y="8548"/>
                      <a:pt x="904583" y="105576"/>
                      <a:pt x="927595" y="206554"/>
                    </a:cubicBezTo>
                    <a:cubicBezTo>
                      <a:pt x="950607" y="307532"/>
                      <a:pt x="927595" y="413662"/>
                      <a:pt x="906472" y="515670"/>
                    </a:cubicBezTo>
                    <a:cubicBezTo>
                      <a:pt x="964517" y="467276"/>
                      <a:pt x="1033192" y="433308"/>
                      <a:pt x="1106882" y="416581"/>
                    </a:cubicBezTo>
                    <a:cubicBezTo>
                      <a:pt x="1185672" y="395510"/>
                      <a:pt x="1269580" y="405985"/>
                      <a:pt x="1340779" y="445775"/>
                    </a:cubicBezTo>
                    <a:cubicBezTo>
                      <a:pt x="1432484" y="501588"/>
                      <a:pt x="1480397" y="614243"/>
                      <a:pt x="1478164" y="721747"/>
                    </a:cubicBezTo>
                    <a:cubicBezTo>
                      <a:pt x="1475932" y="829250"/>
                      <a:pt x="1426645" y="931430"/>
                      <a:pt x="1364135" y="1018155"/>
                    </a:cubicBezTo>
                    <a:cubicBezTo>
                      <a:pt x="1491731" y="1006133"/>
                      <a:pt x="1637874" y="1032236"/>
                      <a:pt x="1737134" y="1113122"/>
                    </a:cubicBezTo>
                    <a:cubicBezTo>
                      <a:pt x="1836395" y="1194007"/>
                      <a:pt x="1884308" y="1342382"/>
                      <a:pt x="1829354" y="1458129"/>
                    </a:cubicBezTo>
                    <a:close/>
                  </a:path>
                </a:pathLst>
              </a:custGeom>
              <a:solidFill>
                <a:srgbClr val="D9FCFF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8" id="28"/>
              <p:cNvSpPr/>
              <p:nvPr/>
            </p:nvSpPr>
            <p:spPr>
              <a:xfrm>
                <a:off x="1256142" y="2135796"/>
                <a:ext cx="1419476" cy="1552927"/>
              </a:xfrm>
              <a:custGeom>
                <a:avLst/>
                <a:gdLst/>
                <a:ahLst/>
                <a:cxnLst/>
                <a:rect r="r" b="b" t="t" l="l"/>
                <a:pathLst>
                  <a:path w="1343199" h="1469479" stroke="true" fill="norm" extrusionOk="true">
                    <a:moveTo>
                      <a:pt x="1333216" y="1230661"/>
                    </a:moveTo>
                    <a:cubicBezTo>
                      <a:pt x="1313072" y="1317592"/>
                      <a:pt x="1274158" y="1399061"/>
                      <a:pt x="1219187" y="1469367"/>
                    </a:cubicBezTo>
                    <a:cubicBezTo>
                      <a:pt x="1212661" y="1467650"/>
                      <a:pt x="1206307" y="1465589"/>
                      <a:pt x="1199781" y="1463700"/>
                    </a:cubicBezTo>
                    <a:cubicBezTo>
                      <a:pt x="1255061" y="1394046"/>
                      <a:pt x="1294336" y="1313075"/>
                      <a:pt x="1314841" y="1226540"/>
                    </a:cubicBezTo>
                    <a:cubicBezTo>
                      <a:pt x="1339398" y="1109591"/>
                      <a:pt x="1313467" y="992986"/>
                      <a:pt x="1246148" y="914676"/>
                    </a:cubicBezTo>
                    <a:cubicBezTo>
                      <a:pt x="1178830" y="836367"/>
                      <a:pt x="1044193" y="780554"/>
                      <a:pt x="945619" y="831215"/>
                    </a:cubicBezTo>
                    <a:cubicBezTo>
                      <a:pt x="941515" y="833224"/>
                      <a:pt x="936569" y="832074"/>
                      <a:pt x="933770" y="828467"/>
                    </a:cubicBezTo>
                    <a:cubicBezTo>
                      <a:pt x="930816" y="824998"/>
                      <a:pt x="930816" y="819915"/>
                      <a:pt x="933770" y="816446"/>
                    </a:cubicBezTo>
                    <a:cubicBezTo>
                      <a:pt x="1008627" y="730237"/>
                      <a:pt x="1037907" y="613512"/>
                      <a:pt x="1012594" y="502178"/>
                    </a:cubicBezTo>
                    <a:cubicBezTo>
                      <a:pt x="985134" y="391154"/>
                      <a:pt x="896968" y="305392"/>
                      <a:pt x="785222" y="280989"/>
                    </a:cubicBezTo>
                    <a:cubicBezTo>
                      <a:pt x="678749" y="260553"/>
                      <a:pt x="532263" y="305890"/>
                      <a:pt x="484178" y="405838"/>
                    </a:cubicBezTo>
                    <a:cubicBezTo>
                      <a:pt x="482066" y="410371"/>
                      <a:pt x="476811" y="412466"/>
                      <a:pt x="472157" y="410646"/>
                    </a:cubicBezTo>
                    <a:cubicBezTo>
                      <a:pt x="467469" y="408877"/>
                      <a:pt x="464979" y="403742"/>
                      <a:pt x="466490" y="398968"/>
                    </a:cubicBezTo>
                    <a:cubicBezTo>
                      <a:pt x="501231" y="289077"/>
                      <a:pt x="471144" y="169003"/>
                      <a:pt x="388696" y="88479"/>
                    </a:cubicBezTo>
                    <a:cubicBezTo>
                      <a:pt x="304891" y="11543"/>
                      <a:pt x="171113" y="-4084"/>
                      <a:pt x="77519" y="52930"/>
                    </a:cubicBezTo>
                    <a:cubicBezTo>
                      <a:pt x="48033" y="71202"/>
                      <a:pt x="23081" y="95914"/>
                      <a:pt x="4534" y="125229"/>
                    </a:cubicBezTo>
                    <a:cubicBezTo>
                      <a:pt x="2816" y="116471"/>
                      <a:pt x="1099" y="108056"/>
                      <a:pt x="-103" y="98954"/>
                    </a:cubicBezTo>
                    <a:cubicBezTo>
                      <a:pt x="18220" y="74053"/>
                      <a:pt x="41198" y="52930"/>
                      <a:pt x="67559" y="36788"/>
                    </a:cubicBezTo>
                    <a:cubicBezTo>
                      <a:pt x="168365" y="-24349"/>
                      <a:pt x="311760" y="-8034"/>
                      <a:pt x="401575" y="74740"/>
                    </a:cubicBezTo>
                    <a:cubicBezTo>
                      <a:pt x="476399" y="146781"/>
                      <a:pt x="511844" y="250524"/>
                      <a:pt x="496714" y="353288"/>
                    </a:cubicBezTo>
                    <a:cubicBezTo>
                      <a:pt x="565407" y="274463"/>
                      <a:pt x="692659" y="243895"/>
                      <a:pt x="789516" y="262099"/>
                    </a:cubicBezTo>
                    <a:cubicBezTo>
                      <a:pt x="908439" y="288202"/>
                      <a:pt x="1002222" y="379528"/>
                      <a:pt x="1031485" y="497713"/>
                    </a:cubicBezTo>
                    <a:cubicBezTo>
                      <a:pt x="1055819" y="602813"/>
                      <a:pt x="1033597" y="713305"/>
                      <a:pt x="970520" y="800819"/>
                    </a:cubicBezTo>
                    <a:cubicBezTo>
                      <a:pt x="1072013" y="771109"/>
                      <a:pt x="1193770" y="824689"/>
                      <a:pt x="1260745" y="902312"/>
                    </a:cubicBezTo>
                    <a:cubicBezTo>
                      <a:pt x="1332186" y="985086"/>
                      <a:pt x="1359662" y="1107702"/>
                      <a:pt x="1333216" y="123066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9" id="29"/>
              <p:cNvSpPr/>
              <p:nvPr/>
            </p:nvSpPr>
            <p:spPr>
              <a:xfrm>
                <a:off x="1036788" y="3069321"/>
                <a:ext cx="640214" cy="3786283"/>
              </a:xfrm>
              <a:custGeom>
                <a:avLst/>
                <a:gdLst/>
                <a:ahLst/>
                <a:cxnLst/>
                <a:rect r="r" b="b" t="t" l="l"/>
                <a:pathLst>
                  <a:path w="605811" h="3582823" stroke="true" fill="norm" extrusionOk="true">
                    <a:moveTo>
                      <a:pt x="405641" y="3582711"/>
                    </a:moveTo>
                    <a:lnTo>
                      <a:pt x="374902" y="3582711"/>
                    </a:lnTo>
                    <a:cubicBezTo>
                      <a:pt x="340555" y="3512525"/>
                      <a:pt x="308442" y="3441085"/>
                      <a:pt x="278561" y="3368391"/>
                    </a:cubicBezTo>
                    <a:cubicBezTo>
                      <a:pt x="276156" y="3362896"/>
                      <a:pt x="273752" y="3357400"/>
                      <a:pt x="271691" y="3351218"/>
                    </a:cubicBezTo>
                    <a:lnTo>
                      <a:pt x="264994" y="3334045"/>
                    </a:lnTo>
                    <a:cubicBezTo>
                      <a:pt x="-119220" y="2385592"/>
                      <a:pt x="-84479" y="1318885"/>
                      <a:pt x="360648" y="397445"/>
                    </a:cubicBezTo>
                    <a:cubicBezTo>
                      <a:pt x="426163" y="260318"/>
                      <a:pt x="500403" y="127536"/>
                      <a:pt x="582868" y="-112"/>
                    </a:cubicBezTo>
                    <a:lnTo>
                      <a:pt x="605708" y="14657"/>
                    </a:lnTo>
                    <a:cubicBezTo>
                      <a:pt x="521869" y="144469"/>
                      <a:pt x="446599" y="279621"/>
                      <a:pt x="380397" y="419255"/>
                    </a:cubicBezTo>
                    <a:cubicBezTo>
                      <a:pt x="-99540" y="1420962"/>
                      <a:pt x="-90215" y="2588115"/>
                      <a:pt x="405641" y="358202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0" id="30"/>
              <p:cNvSpPr/>
              <p:nvPr/>
            </p:nvSpPr>
            <p:spPr>
              <a:xfrm>
                <a:off x="201883" y="3998764"/>
                <a:ext cx="1132114" cy="2631256"/>
              </a:xfrm>
              <a:custGeom>
                <a:avLst/>
                <a:gdLst/>
                <a:ahLst/>
                <a:cxnLst/>
                <a:rect r="r" b="b" t="t" l="l"/>
                <a:pathLst>
                  <a:path w="1071279" h="2489862" stroke="true" fill="norm" extrusionOk="true">
                    <a:moveTo>
                      <a:pt x="1071177" y="2489751"/>
                    </a:moveTo>
                    <a:cubicBezTo>
                      <a:pt x="843685" y="2399146"/>
                      <a:pt x="635804" y="2265505"/>
                      <a:pt x="458956" y="2096143"/>
                    </a:cubicBezTo>
                    <a:cubicBezTo>
                      <a:pt x="452945" y="2090477"/>
                      <a:pt x="446763" y="2084638"/>
                      <a:pt x="440924" y="2078970"/>
                    </a:cubicBezTo>
                    <a:cubicBezTo>
                      <a:pt x="279411" y="1921030"/>
                      <a:pt x="147402" y="1735508"/>
                      <a:pt x="51095" y="1531149"/>
                    </a:cubicBezTo>
                    <a:cubicBezTo>
                      <a:pt x="46286" y="1520845"/>
                      <a:pt x="41478" y="1510369"/>
                      <a:pt x="37185" y="1499722"/>
                    </a:cubicBezTo>
                    <a:cubicBezTo>
                      <a:pt x="34265" y="1493368"/>
                      <a:pt x="31689" y="1487014"/>
                      <a:pt x="29285" y="1480488"/>
                    </a:cubicBezTo>
                    <a:cubicBezTo>
                      <a:pt x="3182" y="1413685"/>
                      <a:pt x="-12274" y="1341901"/>
                      <a:pt x="12112" y="1275785"/>
                    </a:cubicBezTo>
                    <a:cubicBezTo>
                      <a:pt x="42337" y="1192838"/>
                      <a:pt x="164609" y="1144411"/>
                      <a:pt x="222482" y="1211386"/>
                    </a:cubicBezTo>
                    <a:cubicBezTo>
                      <a:pt x="163115" y="1098678"/>
                      <a:pt x="116232" y="979823"/>
                      <a:pt x="82693" y="856933"/>
                    </a:cubicBezTo>
                    <a:lnTo>
                      <a:pt x="82693" y="856933"/>
                    </a:lnTo>
                    <a:cubicBezTo>
                      <a:pt x="80804" y="849548"/>
                      <a:pt x="78744" y="842336"/>
                      <a:pt x="77026" y="834951"/>
                    </a:cubicBezTo>
                    <a:cubicBezTo>
                      <a:pt x="35416" y="676461"/>
                      <a:pt x="16113" y="512939"/>
                      <a:pt x="19668" y="349125"/>
                    </a:cubicBezTo>
                    <a:cubicBezTo>
                      <a:pt x="19668" y="341397"/>
                      <a:pt x="19668" y="333497"/>
                      <a:pt x="19668" y="325941"/>
                    </a:cubicBezTo>
                    <a:cubicBezTo>
                      <a:pt x="19668" y="306363"/>
                      <a:pt x="21557" y="287129"/>
                      <a:pt x="22931" y="267896"/>
                    </a:cubicBezTo>
                    <a:cubicBezTo>
                      <a:pt x="27739" y="206588"/>
                      <a:pt x="36326" y="143563"/>
                      <a:pt x="67066" y="90326"/>
                    </a:cubicBezTo>
                    <a:cubicBezTo>
                      <a:pt x="89253" y="50725"/>
                      <a:pt x="125265" y="20689"/>
                      <a:pt x="168215" y="6006"/>
                    </a:cubicBezTo>
                    <a:cubicBezTo>
                      <a:pt x="176596" y="3241"/>
                      <a:pt x="185217" y="1352"/>
                      <a:pt x="193975" y="339"/>
                    </a:cubicBezTo>
                    <a:cubicBezTo>
                      <a:pt x="201514" y="-262"/>
                      <a:pt x="209104" y="-262"/>
                      <a:pt x="216643" y="339"/>
                    </a:cubicBezTo>
                    <a:cubicBezTo>
                      <a:pt x="296327" y="6693"/>
                      <a:pt x="349563" y="83285"/>
                      <a:pt x="386657" y="154038"/>
                    </a:cubicBezTo>
                    <a:cubicBezTo>
                      <a:pt x="438159" y="253178"/>
                      <a:pt x="482844" y="355719"/>
                      <a:pt x="520436" y="460921"/>
                    </a:cubicBezTo>
                    <a:cubicBezTo>
                      <a:pt x="525244" y="473801"/>
                      <a:pt x="529709" y="486509"/>
                      <a:pt x="534002" y="499561"/>
                    </a:cubicBezTo>
                    <a:cubicBezTo>
                      <a:pt x="584199" y="647747"/>
                      <a:pt x="625999" y="798664"/>
                      <a:pt x="659194" y="951557"/>
                    </a:cubicBezTo>
                    <a:cubicBezTo>
                      <a:pt x="662285" y="965467"/>
                      <a:pt x="665377" y="979721"/>
                      <a:pt x="668468" y="993802"/>
                    </a:cubicBezTo>
                    <a:lnTo>
                      <a:pt x="668468" y="993802"/>
                    </a:lnTo>
                    <a:cubicBezTo>
                      <a:pt x="713976" y="1199880"/>
                      <a:pt x="751070" y="1410250"/>
                      <a:pt x="794518" y="1617873"/>
                    </a:cubicBezTo>
                    <a:lnTo>
                      <a:pt x="794518" y="1617873"/>
                    </a:lnTo>
                    <a:cubicBezTo>
                      <a:pt x="797781" y="1633329"/>
                      <a:pt x="801044" y="1648956"/>
                      <a:pt x="804650" y="1664412"/>
                    </a:cubicBezTo>
                    <a:lnTo>
                      <a:pt x="804650" y="1664412"/>
                    </a:lnTo>
                    <a:cubicBezTo>
                      <a:pt x="832642" y="1795099"/>
                      <a:pt x="863898" y="1924412"/>
                      <a:pt x="902022" y="2051322"/>
                    </a:cubicBezTo>
                    <a:cubicBezTo>
                      <a:pt x="905285" y="2062999"/>
                      <a:pt x="908891" y="2074849"/>
                      <a:pt x="912325" y="2085668"/>
                    </a:cubicBezTo>
                    <a:lnTo>
                      <a:pt x="912325" y="2085668"/>
                    </a:lnTo>
                    <a:cubicBezTo>
                      <a:pt x="931903" y="2148865"/>
                      <a:pt x="953198" y="2211203"/>
                      <a:pt x="976725" y="2272855"/>
                    </a:cubicBezTo>
                    <a:cubicBezTo>
                      <a:pt x="1003858" y="2343951"/>
                      <a:pt x="1033911" y="2413846"/>
                      <a:pt x="1067742" y="2482367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1" id="31"/>
              <p:cNvSpPr/>
              <p:nvPr/>
            </p:nvSpPr>
            <p:spPr>
              <a:xfrm>
                <a:off x="379397" y="3998333"/>
                <a:ext cx="951334" cy="2624610"/>
              </a:xfrm>
              <a:custGeom>
                <a:avLst/>
                <a:gdLst/>
                <a:ahLst/>
                <a:cxnLst/>
                <a:rect r="r" b="b" t="t" l="l"/>
                <a:pathLst>
                  <a:path w="900213" h="2483573" stroke="true" fill="norm" extrusionOk="true">
                    <a:moveTo>
                      <a:pt x="900110" y="2483461"/>
                    </a:moveTo>
                    <a:cubicBezTo>
                      <a:pt x="671537" y="2105653"/>
                      <a:pt x="567124" y="1666194"/>
                      <a:pt x="465975" y="1240129"/>
                    </a:cubicBezTo>
                    <a:cubicBezTo>
                      <a:pt x="381655" y="883959"/>
                      <a:pt x="294244" y="516111"/>
                      <a:pt x="135221" y="184499"/>
                    </a:cubicBezTo>
                    <a:cubicBezTo>
                      <a:pt x="107057" y="125423"/>
                      <a:pt x="72024" y="58792"/>
                      <a:pt x="15009" y="15859"/>
                    </a:cubicBezTo>
                    <a:cubicBezTo>
                      <a:pt x="10201" y="12253"/>
                      <a:pt x="5220" y="8990"/>
                      <a:pt x="-103" y="5556"/>
                    </a:cubicBezTo>
                    <a:cubicBezTo>
                      <a:pt x="8208" y="2808"/>
                      <a:pt x="16795" y="918"/>
                      <a:pt x="25485" y="-112"/>
                    </a:cubicBezTo>
                    <a:lnTo>
                      <a:pt x="26687" y="918"/>
                    </a:lnTo>
                    <a:cubicBezTo>
                      <a:pt x="86277" y="46084"/>
                      <a:pt x="122684" y="115119"/>
                      <a:pt x="152222" y="176428"/>
                    </a:cubicBezTo>
                    <a:cubicBezTo>
                      <a:pt x="311932" y="509585"/>
                      <a:pt x="399515" y="878807"/>
                      <a:pt x="484178" y="1235664"/>
                    </a:cubicBezTo>
                    <a:cubicBezTo>
                      <a:pt x="567811" y="1586854"/>
                      <a:pt x="653161" y="1947489"/>
                      <a:pt x="808749" y="2273950"/>
                    </a:cubicBezTo>
                    <a:cubicBezTo>
                      <a:pt x="836226" y="2345046"/>
                      <a:pt x="866279" y="2414941"/>
                      <a:pt x="900110" y="248346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2" id="32"/>
              <p:cNvSpPr/>
              <p:nvPr/>
            </p:nvSpPr>
            <p:spPr>
              <a:xfrm>
                <a:off x="222414" y="4343332"/>
                <a:ext cx="543904" cy="407792"/>
              </a:xfrm>
              <a:custGeom>
                <a:avLst/>
                <a:gdLst/>
                <a:ahLst/>
                <a:cxnLst/>
                <a:rect r="r" b="b" t="t" l="l"/>
                <a:pathLst>
                  <a:path w="514677" h="385879" stroke="true" fill="norm" extrusionOk="true">
                    <a:moveTo>
                      <a:pt x="514574" y="172306"/>
                    </a:moveTo>
                    <a:cubicBezTo>
                      <a:pt x="505868" y="234129"/>
                      <a:pt x="498209" y="296347"/>
                      <a:pt x="491562" y="358978"/>
                    </a:cubicBezTo>
                    <a:lnTo>
                      <a:pt x="490532" y="368595"/>
                    </a:lnTo>
                    <a:lnTo>
                      <a:pt x="488815" y="385768"/>
                    </a:lnTo>
                    <a:lnTo>
                      <a:pt x="477309" y="377352"/>
                    </a:lnTo>
                    <a:lnTo>
                      <a:pt x="477309" y="377352"/>
                    </a:lnTo>
                    <a:lnTo>
                      <a:pt x="-103" y="23072"/>
                    </a:lnTo>
                    <a:cubicBezTo>
                      <a:pt x="-103" y="15344"/>
                      <a:pt x="-103" y="7444"/>
                      <a:pt x="-103" y="-112"/>
                    </a:cubicBezTo>
                    <a:lnTo>
                      <a:pt x="467863" y="346441"/>
                    </a:lnTo>
                    <a:lnTo>
                      <a:pt x="473531" y="350562"/>
                    </a:lnTo>
                    <a:cubicBezTo>
                      <a:pt x="474733" y="338370"/>
                      <a:pt x="476278" y="325833"/>
                      <a:pt x="477652" y="313640"/>
                    </a:cubicBezTo>
                    <a:cubicBezTo>
                      <a:pt x="484521" y="253363"/>
                      <a:pt x="492250" y="193429"/>
                      <a:pt x="501008" y="134182"/>
                    </a:cubicBezTo>
                    <a:cubicBezTo>
                      <a:pt x="505816" y="146546"/>
                      <a:pt x="510281" y="159254"/>
                      <a:pt x="514574" y="172306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3" id="33"/>
              <p:cNvSpPr/>
              <p:nvPr/>
            </p:nvSpPr>
            <p:spPr>
              <a:xfrm>
                <a:off x="282848" y="4880159"/>
                <a:ext cx="625572" cy="380025"/>
              </a:xfrm>
              <a:custGeom>
                <a:avLst/>
                <a:gdLst/>
                <a:ahLst/>
                <a:cxnLst/>
                <a:rect r="r" b="b" t="t" l="l"/>
                <a:pathLst>
                  <a:path w="591956" h="359604" stroke="true" fill="norm" extrusionOk="true">
                    <a:moveTo>
                      <a:pt x="591853" y="158568"/>
                    </a:moveTo>
                    <a:lnTo>
                      <a:pt x="591853" y="158568"/>
                    </a:lnTo>
                    <a:cubicBezTo>
                      <a:pt x="578287" y="219189"/>
                      <a:pt x="567811" y="276203"/>
                      <a:pt x="559911" y="332531"/>
                    </a:cubicBezTo>
                    <a:lnTo>
                      <a:pt x="559911" y="332531"/>
                    </a:lnTo>
                    <a:cubicBezTo>
                      <a:pt x="559911" y="335451"/>
                      <a:pt x="558881" y="338370"/>
                      <a:pt x="558537" y="341117"/>
                    </a:cubicBezTo>
                    <a:lnTo>
                      <a:pt x="555962" y="359493"/>
                    </a:lnTo>
                    <a:lnTo>
                      <a:pt x="543769" y="347987"/>
                    </a:lnTo>
                    <a:lnTo>
                      <a:pt x="542567" y="346785"/>
                    </a:lnTo>
                    <a:cubicBezTo>
                      <a:pt x="387802" y="202720"/>
                      <a:pt x="204995" y="92108"/>
                      <a:pt x="5564" y="21870"/>
                    </a:cubicBezTo>
                    <a:lnTo>
                      <a:pt x="5564" y="21870"/>
                    </a:lnTo>
                    <a:cubicBezTo>
                      <a:pt x="3675" y="14485"/>
                      <a:pt x="1614" y="7272"/>
                      <a:pt x="-103" y="-112"/>
                    </a:cubicBezTo>
                    <a:cubicBezTo>
                      <a:pt x="197885" y="67997"/>
                      <a:pt x="380161" y="175225"/>
                      <a:pt x="535869" y="315186"/>
                    </a:cubicBezTo>
                    <a:lnTo>
                      <a:pt x="542223" y="320853"/>
                    </a:lnTo>
                    <a:cubicBezTo>
                      <a:pt x="543940" y="308489"/>
                      <a:pt x="546001" y="295953"/>
                      <a:pt x="547890" y="283416"/>
                    </a:cubicBezTo>
                    <a:lnTo>
                      <a:pt x="547890" y="283416"/>
                    </a:lnTo>
                    <a:cubicBezTo>
                      <a:pt x="556820" y="229664"/>
                      <a:pt x="568155" y="175225"/>
                      <a:pt x="582236" y="116322"/>
                    </a:cubicBezTo>
                    <a:cubicBezTo>
                      <a:pt x="585671" y="130404"/>
                      <a:pt x="588419" y="144486"/>
                      <a:pt x="591853" y="15856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4" id="34"/>
              <p:cNvSpPr/>
              <p:nvPr/>
            </p:nvSpPr>
            <p:spPr>
              <a:xfrm>
                <a:off x="232940" y="5562355"/>
                <a:ext cx="819577" cy="321951"/>
              </a:xfrm>
              <a:custGeom>
                <a:avLst/>
                <a:gdLst/>
                <a:ahLst/>
                <a:cxnLst/>
                <a:rect r="r" b="b" t="t" l="l"/>
                <a:pathLst>
                  <a:path w="775536" h="304651" stroke="true" fill="norm" extrusionOk="true">
                    <a:moveTo>
                      <a:pt x="775434" y="184328"/>
                    </a:moveTo>
                    <a:lnTo>
                      <a:pt x="775434" y="184328"/>
                    </a:lnTo>
                    <a:cubicBezTo>
                      <a:pt x="768908" y="218674"/>
                      <a:pt x="763756" y="253020"/>
                      <a:pt x="760150" y="287366"/>
                    </a:cubicBezTo>
                    <a:lnTo>
                      <a:pt x="760150" y="288912"/>
                    </a:lnTo>
                    <a:lnTo>
                      <a:pt x="760150" y="288912"/>
                    </a:lnTo>
                    <a:lnTo>
                      <a:pt x="758261" y="304539"/>
                    </a:lnTo>
                    <a:lnTo>
                      <a:pt x="744522" y="293548"/>
                    </a:lnTo>
                    <a:cubicBezTo>
                      <a:pt x="743286" y="292415"/>
                      <a:pt x="741963" y="291384"/>
                      <a:pt x="740572" y="290457"/>
                    </a:cubicBezTo>
                    <a:cubicBezTo>
                      <a:pt x="532761" y="121955"/>
                      <a:pt x="275233" y="26609"/>
                      <a:pt x="7796" y="19122"/>
                    </a:cubicBezTo>
                    <a:cubicBezTo>
                      <a:pt x="4877" y="12768"/>
                      <a:pt x="2301" y="6414"/>
                      <a:pt x="-103" y="-112"/>
                    </a:cubicBezTo>
                    <a:cubicBezTo>
                      <a:pt x="265135" y="5641"/>
                      <a:pt x="521529" y="96418"/>
                      <a:pt x="731299" y="258859"/>
                    </a:cubicBezTo>
                    <a:lnTo>
                      <a:pt x="731299" y="258859"/>
                    </a:lnTo>
                    <a:lnTo>
                      <a:pt x="742977" y="267445"/>
                    </a:lnTo>
                    <a:cubicBezTo>
                      <a:pt x="742977" y="259030"/>
                      <a:pt x="745037" y="250272"/>
                      <a:pt x="746240" y="242029"/>
                    </a:cubicBezTo>
                    <a:cubicBezTo>
                      <a:pt x="751220" y="206824"/>
                      <a:pt x="757402" y="171963"/>
                      <a:pt x="764958" y="136930"/>
                    </a:cubicBezTo>
                    <a:cubicBezTo>
                      <a:pt x="768565" y="153244"/>
                      <a:pt x="771827" y="168871"/>
                      <a:pt x="775434" y="18432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5" id="35"/>
              <p:cNvSpPr/>
              <p:nvPr/>
            </p:nvSpPr>
            <p:spPr>
              <a:xfrm>
                <a:off x="667955" y="6166694"/>
                <a:ext cx="498353" cy="89471"/>
              </a:xfrm>
              <a:custGeom>
                <a:avLst/>
                <a:gdLst/>
                <a:ahLst/>
                <a:cxnLst/>
                <a:rect r="r" b="b" t="t" l="l"/>
                <a:pathLst>
                  <a:path w="471573" h="84663" stroke="true" fill="norm" extrusionOk="true">
                    <a:moveTo>
                      <a:pt x="471470" y="34578"/>
                    </a:moveTo>
                    <a:lnTo>
                      <a:pt x="471470" y="34578"/>
                    </a:lnTo>
                    <a:cubicBezTo>
                      <a:pt x="469237" y="42992"/>
                      <a:pt x="467177" y="51751"/>
                      <a:pt x="465459" y="59822"/>
                    </a:cubicBezTo>
                    <a:lnTo>
                      <a:pt x="465459" y="59822"/>
                    </a:lnTo>
                    <a:cubicBezTo>
                      <a:pt x="464086" y="64802"/>
                      <a:pt x="462884" y="69782"/>
                      <a:pt x="461853" y="74934"/>
                    </a:cubicBezTo>
                    <a:lnTo>
                      <a:pt x="459792" y="84551"/>
                    </a:lnTo>
                    <a:lnTo>
                      <a:pt x="454125" y="83006"/>
                    </a:lnTo>
                    <a:lnTo>
                      <a:pt x="450175" y="81975"/>
                    </a:lnTo>
                    <a:cubicBezTo>
                      <a:pt x="309356" y="44521"/>
                      <a:pt x="163075" y="31916"/>
                      <a:pt x="17929" y="44710"/>
                    </a:cubicBezTo>
                    <a:cubicBezTo>
                      <a:pt x="11918" y="39043"/>
                      <a:pt x="5736" y="33204"/>
                      <a:pt x="-103" y="27537"/>
                    </a:cubicBezTo>
                    <a:cubicBezTo>
                      <a:pt x="149079" y="12768"/>
                      <a:pt x="299705" y="24394"/>
                      <a:pt x="444852" y="61883"/>
                    </a:cubicBezTo>
                    <a:lnTo>
                      <a:pt x="444852" y="61883"/>
                    </a:lnTo>
                    <a:lnTo>
                      <a:pt x="444852" y="61883"/>
                    </a:lnTo>
                    <a:cubicBezTo>
                      <a:pt x="447428" y="51064"/>
                      <a:pt x="449832" y="40760"/>
                      <a:pt x="452751" y="29941"/>
                    </a:cubicBezTo>
                    <a:lnTo>
                      <a:pt x="452751" y="29941"/>
                    </a:lnTo>
                    <a:cubicBezTo>
                      <a:pt x="454984" y="19809"/>
                      <a:pt x="457560" y="10020"/>
                      <a:pt x="460479" y="-112"/>
                    </a:cubicBezTo>
                    <a:cubicBezTo>
                      <a:pt x="464429" y="12081"/>
                      <a:pt x="468036" y="23072"/>
                      <a:pt x="471470" y="3457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6" id="36"/>
              <p:cNvSpPr/>
              <p:nvPr/>
            </p:nvSpPr>
            <p:spPr>
              <a:xfrm>
                <a:off x="5443140" y="4787966"/>
                <a:ext cx="18148" cy="548260"/>
              </a:xfrm>
              <a:custGeom>
                <a:avLst/>
                <a:gdLst/>
                <a:ahLst/>
                <a:cxnLst/>
                <a:rect r="r" b="b" t="t" l="l"/>
                <a:pathLst>
                  <a:path w="17173" h="518799" stroke="true" fill="norm" extrusionOk="true">
                    <a:moveTo>
                      <a:pt x="0" y="0"/>
                    </a:moveTo>
                    <a:lnTo>
                      <a:pt x="0" y="518799"/>
                    </a:lnTo>
                  </a:path>
                </a:pathLst>
              </a:custGeom>
              <a:ln w="31752" cap="rnd">
                <a:solidFill>
                  <a:srgbClr val="FFFFFF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7" id="37"/>
              <p:cNvSpPr/>
              <p:nvPr/>
            </p:nvSpPr>
            <p:spPr>
              <a:xfrm>
                <a:off x="5211386" y="4888508"/>
                <a:ext cx="452437" cy="404163"/>
              </a:xfrm>
              <a:custGeom>
                <a:avLst/>
                <a:gdLst/>
                <a:ahLst/>
                <a:cxnLst/>
                <a:rect r="r" b="b" t="t" l="l"/>
                <a:pathLst>
                  <a:path w="428125" h="382445" stroke="true" fill="norm" extrusionOk="true">
                    <a:moveTo>
                      <a:pt x="-103" y="-112"/>
                    </a:moveTo>
                    <a:cubicBezTo>
                      <a:pt x="150453" y="118297"/>
                      <a:pt x="293437" y="246030"/>
                      <a:pt x="428022" y="382333"/>
                    </a:cubicBezTo>
                  </a:path>
                </a:pathLst>
              </a:custGeom>
              <a:noFill/>
              <a:ln w="31752" cap="rnd">
                <a:solidFill>
                  <a:srgbClr val="FFFFFF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8" id="38"/>
              <p:cNvSpPr/>
              <p:nvPr/>
            </p:nvSpPr>
            <p:spPr>
              <a:xfrm>
                <a:off x="5237520" y="4907926"/>
                <a:ext cx="394181" cy="376940"/>
              </a:xfrm>
              <a:custGeom>
                <a:avLst/>
                <a:gdLst/>
                <a:ahLst/>
                <a:cxnLst/>
                <a:rect r="r" b="b" t="t" l="l"/>
                <a:pathLst>
                  <a:path w="372999" h="356685" stroke="true" fill="norm" extrusionOk="true">
                    <a:moveTo>
                      <a:pt x="-103" y="356574"/>
                    </a:moveTo>
                    <a:cubicBezTo>
                      <a:pt x="114098" y="227518"/>
                      <a:pt x="238878" y="108216"/>
                      <a:pt x="372896" y="-112"/>
                    </a:cubicBezTo>
                  </a:path>
                </a:pathLst>
              </a:custGeom>
              <a:noFill/>
              <a:ln w="31752" cap="rnd">
                <a:solidFill>
                  <a:srgbClr val="FFFFFF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9" id="39"/>
              <p:cNvSpPr/>
              <p:nvPr/>
            </p:nvSpPr>
            <p:spPr>
              <a:xfrm>
                <a:off x="5146233" y="5073621"/>
                <a:ext cx="524123" cy="18148"/>
              </a:xfrm>
              <a:custGeom>
                <a:avLst/>
                <a:gdLst/>
                <a:ahLst/>
                <a:cxnLst/>
                <a:rect r="r" b="b" t="t" l="l"/>
                <a:pathLst>
                  <a:path w="495959" h="17173" stroke="true" fill="norm" extrusionOk="true">
                    <a:moveTo>
                      <a:pt x="0" y="0"/>
                    </a:moveTo>
                    <a:lnTo>
                      <a:pt x="495959" y="0"/>
                    </a:lnTo>
                  </a:path>
                </a:pathLst>
              </a:custGeom>
              <a:ln w="31752" cap="rnd">
                <a:solidFill>
                  <a:srgbClr val="FFFFFF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0" id="40"/>
              <p:cNvSpPr/>
              <p:nvPr/>
            </p:nvSpPr>
            <p:spPr>
              <a:xfrm>
                <a:off x="961413" y="3390002"/>
                <a:ext cx="18148" cy="548260"/>
              </a:xfrm>
              <a:custGeom>
                <a:avLst/>
                <a:gdLst/>
                <a:ahLst/>
                <a:cxnLst/>
                <a:rect r="r" b="b" t="t" l="l"/>
                <a:pathLst>
                  <a:path w="17173" h="518799" stroke="true" fill="norm" extrusionOk="true">
                    <a:moveTo>
                      <a:pt x="0" y="0"/>
                    </a:moveTo>
                    <a:lnTo>
                      <a:pt x="0" y="518799"/>
                    </a:lnTo>
                  </a:path>
                </a:pathLst>
              </a:custGeom>
              <a:ln w="31752" cap="rnd">
                <a:solidFill>
                  <a:srgbClr val="FFFFFF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1" id="41"/>
              <p:cNvSpPr/>
              <p:nvPr/>
            </p:nvSpPr>
            <p:spPr>
              <a:xfrm>
                <a:off x="729660" y="3490544"/>
                <a:ext cx="452437" cy="404162"/>
              </a:xfrm>
              <a:custGeom>
                <a:avLst/>
                <a:gdLst/>
                <a:ahLst/>
                <a:cxnLst/>
                <a:rect r="r" b="b" t="t" l="l"/>
                <a:pathLst>
                  <a:path w="428125" h="382444" stroke="true" fill="norm" extrusionOk="true">
                    <a:moveTo>
                      <a:pt x="-103" y="-112"/>
                    </a:moveTo>
                    <a:cubicBezTo>
                      <a:pt x="150453" y="118314"/>
                      <a:pt x="293436" y="246030"/>
                      <a:pt x="428022" y="382333"/>
                    </a:cubicBezTo>
                  </a:path>
                </a:pathLst>
              </a:custGeom>
              <a:noFill/>
              <a:ln w="31752" cap="rnd">
                <a:solidFill>
                  <a:srgbClr val="FFFFFF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2" id="42"/>
              <p:cNvSpPr/>
              <p:nvPr/>
            </p:nvSpPr>
            <p:spPr>
              <a:xfrm>
                <a:off x="755793" y="3509962"/>
                <a:ext cx="394181" cy="376940"/>
              </a:xfrm>
              <a:custGeom>
                <a:avLst/>
                <a:gdLst/>
                <a:ahLst/>
                <a:cxnLst/>
                <a:rect r="r" b="b" t="t" l="l"/>
                <a:pathLst>
                  <a:path w="372999" h="356685" stroke="true" fill="norm" extrusionOk="true">
                    <a:moveTo>
                      <a:pt x="-103" y="356574"/>
                    </a:moveTo>
                    <a:cubicBezTo>
                      <a:pt x="114098" y="227518"/>
                      <a:pt x="238878" y="108216"/>
                      <a:pt x="372896" y="-112"/>
                    </a:cubicBezTo>
                  </a:path>
                </a:pathLst>
              </a:custGeom>
              <a:noFill/>
              <a:ln w="31752" cap="rnd">
                <a:solidFill>
                  <a:srgbClr val="FFFFFF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3" id="43"/>
              <p:cNvSpPr/>
              <p:nvPr/>
            </p:nvSpPr>
            <p:spPr>
              <a:xfrm>
                <a:off x="664507" y="3675656"/>
                <a:ext cx="524123" cy="18148"/>
              </a:xfrm>
              <a:custGeom>
                <a:avLst/>
                <a:gdLst/>
                <a:ahLst/>
                <a:cxnLst/>
                <a:rect r="r" b="b" t="t" l="l"/>
                <a:pathLst>
                  <a:path w="495959" h="17173" stroke="true" fill="norm" extrusionOk="true">
                    <a:moveTo>
                      <a:pt x="0" y="0"/>
                    </a:moveTo>
                    <a:lnTo>
                      <a:pt x="495959" y="0"/>
                    </a:lnTo>
                  </a:path>
                </a:pathLst>
              </a:custGeom>
              <a:ln w="31752" cap="rnd">
                <a:solidFill>
                  <a:srgbClr val="FFFFFF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4" id="44"/>
              <p:cNvSpPr/>
              <p:nvPr/>
            </p:nvSpPr>
            <p:spPr>
              <a:xfrm>
                <a:off x="4754049" y="3121769"/>
                <a:ext cx="193823" cy="193823"/>
              </a:xfrm>
              <a:custGeom>
                <a:avLst/>
                <a:gdLst/>
                <a:ahLst/>
                <a:cxnLst/>
                <a:rect r="r" b="b" t="t" l="l"/>
                <a:pathLst>
                  <a:path w="183408" h="183408" stroke="true" fill="norm" extrusionOk="true">
                    <a:moveTo>
                      <a:pt x="183408" y="91704"/>
                    </a:moveTo>
                    <a:cubicBezTo>
                      <a:pt x="183408" y="142351"/>
                      <a:pt x="142351" y="183409"/>
                      <a:pt x="91704" y="183409"/>
                    </a:cubicBezTo>
                    <a:cubicBezTo>
                      <a:pt x="41057" y="183409"/>
                      <a:pt x="0" y="142351"/>
                      <a:pt x="0" y="91704"/>
                    </a:cubicBezTo>
                    <a:cubicBezTo>
                      <a:pt x="0" y="41057"/>
                      <a:pt x="41057" y="0"/>
                      <a:pt x="91704" y="0"/>
                    </a:cubicBezTo>
                    <a:cubicBezTo>
                      <a:pt x="142351" y="0"/>
                      <a:pt x="183408" y="41057"/>
                      <a:pt x="183408" y="91704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5" id="45"/>
              <p:cNvSpPr/>
              <p:nvPr/>
            </p:nvSpPr>
            <p:spPr>
              <a:xfrm>
                <a:off x="2006031" y="4149690"/>
                <a:ext cx="193823" cy="193823"/>
              </a:xfrm>
              <a:custGeom>
                <a:avLst/>
                <a:gdLst/>
                <a:ahLst/>
                <a:cxnLst/>
                <a:rect r="r" b="b" t="t" l="l"/>
                <a:pathLst>
                  <a:path w="183408" h="183408" stroke="true" fill="norm" extrusionOk="true">
                    <a:moveTo>
                      <a:pt x="183409" y="91704"/>
                    </a:moveTo>
                    <a:cubicBezTo>
                      <a:pt x="183409" y="142351"/>
                      <a:pt x="142351" y="183409"/>
                      <a:pt x="91704" y="183409"/>
                    </a:cubicBezTo>
                    <a:cubicBezTo>
                      <a:pt x="41057" y="183409"/>
                      <a:pt x="0" y="142351"/>
                      <a:pt x="0" y="91704"/>
                    </a:cubicBezTo>
                    <a:cubicBezTo>
                      <a:pt x="0" y="41057"/>
                      <a:pt x="41058" y="0"/>
                      <a:pt x="91704" y="0"/>
                    </a:cubicBezTo>
                    <a:cubicBezTo>
                      <a:pt x="142351" y="0"/>
                      <a:pt x="183409" y="41057"/>
                      <a:pt x="183409" y="91704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6" id="46"/>
              <p:cNvSpPr/>
              <p:nvPr/>
            </p:nvSpPr>
            <p:spPr>
              <a:xfrm>
                <a:off x="3828847" y="5570522"/>
                <a:ext cx="193823" cy="193823"/>
              </a:xfrm>
              <a:custGeom>
                <a:avLst/>
                <a:gdLst/>
                <a:ahLst/>
                <a:cxnLst/>
                <a:rect r="r" b="b" t="t" l="l"/>
                <a:pathLst>
                  <a:path w="183408" h="183408" stroke="true" fill="norm" extrusionOk="true">
                    <a:moveTo>
                      <a:pt x="183409" y="91704"/>
                    </a:moveTo>
                    <a:cubicBezTo>
                      <a:pt x="183409" y="142351"/>
                      <a:pt x="142351" y="183409"/>
                      <a:pt x="91704" y="183409"/>
                    </a:cubicBezTo>
                    <a:cubicBezTo>
                      <a:pt x="41057" y="183409"/>
                      <a:pt x="0" y="142351"/>
                      <a:pt x="0" y="91704"/>
                    </a:cubicBezTo>
                    <a:cubicBezTo>
                      <a:pt x="0" y="41057"/>
                      <a:pt x="41057" y="0"/>
                      <a:pt x="91704" y="0"/>
                    </a:cubicBezTo>
                    <a:cubicBezTo>
                      <a:pt x="142351" y="0"/>
                      <a:pt x="183409" y="41057"/>
                      <a:pt x="183409" y="91704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7" id="47"/>
              <p:cNvSpPr/>
              <p:nvPr/>
            </p:nvSpPr>
            <p:spPr>
              <a:xfrm>
                <a:off x="1373251" y="6370044"/>
                <a:ext cx="193758" cy="193829"/>
              </a:xfrm>
              <a:custGeom>
                <a:avLst/>
                <a:gdLst/>
                <a:ahLst/>
                <a:cxnLst/>
                <a:rect r="r" b="b" t="t" l="l"/>
                <a:pathLst>
                  <a:path w="183346" h="183413" stroke="true" fill="norm" extrusionOk="true">
                    <a:moveTo>
                      <a:pt x="156466" y="156423"/>
                    </a:moveTo>
                    <a:cubicBezTo>
                      <a:pt x="120660" y="192246"/>
                      <a:pt x="62598" y="192263"/>
                      <a:pt x="26775" y="156457"/>
                    </a:cubicBezTo>
                    <a:cubicBezTo>
                      <a:pt x="-9048" y="120652"/>
                      <a:pt x="-9066" y="62589"/>
                      <a:pt x="26740" y="26766"/>
                    </a:cubicBezTo>
                    <a:cubicBezTo>
                      <a:pt x="62546" y="-9057"/>
                      <a:pt x="120608" y="-9074"/>
                      <a:pt x="156431" y="26732"/>
                    </a:cubicBezTo>
                    <a:cubicBezTo>
                      <a:pt x="156449" y="26749"/>
                      <a:pt x="156449" y="26749"/>
                      <a:pt x="156466" y="26766"/>
                    </a:cubicBezTo>
                    <a:cubicBezTo>
                      <a:pt x="192169" y="62606"/>
                      <a:pt x="192169" y="120583"/>
                      <a:pt x="156466" y="156423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grpSp>
            <p:nvGrpSpPr>
              <p:cNvPr name="Group 48" id="48"/>
              <p:cNvGrpSpPr/>
              <p:nvPr/>
            </p:nvGrpSpPr>
            <p:grpSpPr>
              <a:xfrm>
                <a:off x="2226533" y="1024617"/>
                <a:ext cx="1878923" cy="2167203"/>
                <a:chOff x="2179746" y="1295122"/>
                <a:chExt cx="1777957" cy="2050746"/>
              </a:xfrm>
            </p:grpSpPr>
            <p:sp>
              <p:nvSpPr>
                <p:cNvPr name="Freeform 49" id="49"/>
                <p:cNvSpPr/>
                <p:nvPr/>
              </p:nvSpPr>
              <p:spPr>
                <a:xfrm>
                  <a:off x="2512603" y="2718096"/>
                  <a:ext cx="544384" cy="402217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544384" h="402217" stroke="true" fill="norm" extrusionOk="true">
                      <a:moveTo>
                        <a:pt x="93275" y="5480"/>
                      </a:moveTo>
                      <a:cubicBezTo>
                        <a:pt x="59547" y="-9254"/>
                        <a:pt x="20273" y="6133"/>
                        <a:pt x="5538" y="39844"/>
                      </a:cubicBezTo>
                      <a:cubicBezTo>
                        <a:pt x="2258" y="47331"/>
                        <a:pt x="386" y="55368"/>
                        <a:pt x="25" y="63525"/>
                      </a:cubicBezTo>
                      <a:cubicBezTo>
                        <a:pt x="-146" y="66496"/>
                        <a:pt x="-146" y="69484"/>
                        <a:pt x="25" y="72455"/>
                      </a:cubicBezTo>
                      <a:cubicBezTo>
                        <a:pt x="3975" y="106801"/>
                        <a:pt x="51545" y="126722"/>
                        <a:pt x="85032" y="133076"/>
                      </a:cubicBezTo>
                      <a:cubicBezTo>
                        <a:pt x="106670" y="218942"/>
                        <a:pt x="170898" y="283513"/>
                        <a:pt x="250066" y="323869"/>
                      </a:cubicBezTo>
                      <a:cubicBezTo>
                        <a:pt x="324631" y="363453"/>
                        <a:pt x="405620" y="389505"/>
                        <a:pt x="489287" y="400805"/>
                      </a:cubicBezTo>
                      <a:cubicBezTo>
                        <a:pt x="509723" y="403553"/>
                        <a:pt x="535483" y="403896"/>
                        <a:pt x="542867" y="381571"/>
                      </a:cubicBezTo>
                      <a:cubicBezTo>
                        <a:pt x="546542" y="368468"/>
                        <a:pt x="542936" y="354386"/>
                        <a:pt x="533422" y="344649"/>
                      </a:cubicBezTo>
                      <a:cubicBezTo>
                        <a:pt x="409775" y="210527"/>
                        <a:pt x="262774" y="77092"/>
                        <a:pt x="93275" y="5480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0" id="50"/>
                <p:cNvSpPr/>
                <p:nvPr/>
              </p:nvSpPr>
              <p:spPr>
                <a:xfrm>
                  <a:off x="2642217" y="1534413"/>
                  <a:ext cx="1315486" cy="164685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315486" h="1646858" stroke="true" fill="norm" extrusionOk="true">
                      <a:moveTo>
                        <a:pt x="1271737" y="1124249"/>
                      </a:moveTo>
                      <a:cubicBezTo>
                        <a:pt x="1235330" y="1183496"/>
                        <a:pt x="1183810" y="1231924"/>
                        <a:pt x="1142766" y="1287909"/>
                      </a:cubicBezTo>
                      <a:cubicBezTo>
                        <a:pt x="1099662" y="1346640"/>
                        <a:pt x="1068578" y="1413272"/>
                        <a:pt x="1029424" y="1474752"/>
                      </a:cubicBezTo>
                      <a:cubicBezTo>
                        <a:pt x="990269" y="1536232"/>
                        <a:pt x="940811" y="1594964"/>
                        <a:pt x="874866" y="1624158"/>
                      </a:cubicBezTo>
                      <a:cubicBezTo>
                        <a:pt x="835059" y="1641142"/>
                        <a:pt x="791869" y="1648715"/>
                        <a:pt x="748644" y="1646311"/>
                      </a:cubicBezTo>
                      <a:lnTo>
                        <a:pt x="736279" y="1646311"/>
                      </a:lnTo>
                      <a:cubicBezTo>
                        <a:pt x="670575" y="1639545"/>
                        <a:pt x="606193" y="1623282"/>
                        <a:pt x="545143" y="1598055"/>
                      </a:cubicBezTo>
                      <a:cubicBezTo>
                        <a:pt x="407706" y="1547789"/>
                        <a:pt x="278032" y="1478410"/>
                        <a:pt x="159950" y="1391977"/>
                      </a:cubicBezTo>
                      <a:lnTo>
                        <a:pt x="132988" y="1370683"/>
                      </a:lnTo>
                      <a:cubicBezTo>
                        <a:pt x="109976" y="1352136"/>
                        <a:pt x="87651" y="1332559"/>
                        <a:pt x="66528" y="1311951"/>
                      </a:cubicBezTo>
                      <a:cubicBezTo>
                        <a:pt x="61376" y="1307142"/>
                        <a:pt x="56568" y="1302162"/>
                        <a:pt x="51588" y="1297182"/>
                      </a:cubicBezTo>
                      <a:lnTo>
                        <a:pt x="51588" y="1297182"/>
                      </a:lnTo>
                      <a:cubicBezTo>
                        <a:pt x="47638" y="1293232"/>
                        <a:pt x="43860" y="1289626"/>
                        <a:pt x="40254" y="1285676"/>
                      </a:cubicBezTo>
                      <a:lnTo>
                        <a:pt x="31667" y="1276574"/>
                      </a:lnTo>
                      <a:lnTo>
                        <a:pt x="31667" y="1276574"/>
                      </a:lnTo>
                      <a:cubicBezTo>
                        <a:pt x="25485" y="1270220"/>
                        <a:pt x="19474" y="1263694"/>
                        <a:pt x="14494" y="1256825"/>
                      </a:cubicBezTo>
                      <a:cubicBezTo>
                        <a:pt x="12433" y="1254593"/>
                        <a:pt x="10372" y="1252360"/>
                        <a:pt x="8655" y="1250128"/>
                      </a:cubicBezTo>
                      <a:cubicBezTo>
                        <a:pt x="6938" y="1247895"/>
                        <a:pt x="8655" y="1250128"/>
                        <a:pt x="8655" y="1250128"/>
                      </a:cubicBezTo>
                      <a:cubicBezTo>
                        <a:pt x="8054" y="1249681"/>
                        <a:pt x="7590" y="1249097"/>
                        <a:pt x="7281" y="1248410"/>
                      </a:cubicBezTo>
                      <a:cubicBezTo>
                        <a:pt x="6337" y="1247586"/>
                        <a:pt x="5478" y="1246659"/>
                        <a:pt x="4705" y="1245663"/>
                      </a:cubicBezTo>
                      <a:cubicBezTo>
                        <a:pt x="3160" y="1243774"/>
                        <a:pt x="1443" y="1241885"/>
                        <a:pt x="-103" y="1239824"/>
                      </a:cubicBezTo>
                      <a:lnTo>
                        <a:pt x="-103" y="1239824"/>
                      </a:lnTo>
                      <a:cubicBezTo>
                        <a:pt x="343" y="1238364"/>
                        <a:pt x="858" y="1236939"/>
                        <a:pt x="1443" y="1235531"/>
                      </a:cubicBezTo>
                      <a:cubicBezTo>
                        <a:pt x="3332" y="1229177"/>
                        <a:pt x="5221" y="1222994"/>
                        <a:pt x="7281" y="1216984"/>
                      </a:cubicBezTo>
                      <a:cubicBezTo>
                        <a:pt x="33934" y="1134810"/>
                        <a:pt x="65292" y="1054251"/>
                        <a:pt x="101218" y="975702"/>
                      </a:cubicBezTo>
                      <a:lnTo>
                        <a:pt x="102935" y="971924"/>
                      </a:lnTo>
                      <a:cubicBezTo>
                        <a:pt x="142313" y="886745"/>
                        <a:pt x="186757" y="803988"/>
                        <a:pt x="236027" y="724116"/>
                      </a:cubicBezTo>
                      <a:lnTo>
                        <a:pt x="236027" y="724116"/>
                      </a:lnTo>
                      <a:cubicBezTo>
                        <a:pt x="243927" y="711236"/>
                        <a:pt x="252170" y="698356"/>
                        <a:pt x="260584" y="685648"/>
                      </a:cubicBezTo>
                      <a:cubicBezTo>
                        <a:pt x="260584" y="685648"/>
                        <a:pt x="260584" y="685648"/>
                        <a:pt x="260584" y="685648"/>
                      </a:cubicBezTo>
                      <a:cubicBezTo>
                        <a:pt x="295618" y="631381"/>
                        <a:pt x="333004" y="578608"/>
                        <a:pt x="372725" y="527312"/>
                      </a:cubicBezTo>
                      <a:cubicBezTo>
                        <a:pt x="374665" y="524341"/>
                        <a:pt x="376898" y="521576"/>
                        <a:pt x="379422" y="519069"/>
                      </a:cubicBezTo>
                      <a:cubicBezTo>
                        <a:pt x="400202" y="492107"/>
                        <a:pt x="421496" y="466004"/>
                        <a:pt x="443650" y="440244"/>
                      </a:cubicBezTo>
                      <a:cubicBezTo>
                        <a:pt x="446569" y="436638"/>
                        <a:pt x="449660" y="433203"/>
                        <a:pt x="452751" y="429597"/>
                      </a:cubicBezTo>
                      <a:cubicBezTo>
                        <a:pt x="531112" y="339129"/>
                        <a:pt x="616548" y="255050"/>
                        <a:pt x="708287" y="178183"/>
                      </a:cubicBezTo>
                      <a:cubicBezTo>
                        <a:pt x="787799" y="111551"/>
                        <a:pt x="873664" y="49385"/>
                        <a:pt x="971722" y="15554"/>
                      </a:cubicBezTo>
                      <a:cubicBezTo>
                        <a:pt x="1019292" y="-1619"/>
                        <a:pt x="1074761" y="-9347"/>
                        <a:pt x="1117865" y="17099"/>
                      </a:cubicBezTo>
                      <a:cubicBezTo>
                        <a:pt x="1160970" y="43546"/>
                        <a:pt x="1177456" y="96782"/>
                        <a:pt x="1175224" y="146069"/>
                      </a:cubicBezTo>
                      <a:cubicBezTo>
                        <a:pt x="1172991" y="195356"/>
                        <a:pt x="1154788" y="242410"/>
                        <a:pt x="1139160" y="289121"/>
                      </a:cubicBezTo>
                      <a:cubicBezTo>
                        <a:pt x="1123533" y="335832"/>
                        <a:pt x="1110996" y="385977"/>
                        <a:pt x="1120613" y="434406"/>
                      </a:cubicBezTo>
                      <a:cubicBezTo>
                        <a:pt x="1130230" y="482834"/>
                        <a:pt x="1158566" y="520271"/>
                        <a:pt x="1166809" y="567154"/>
                      </a:cubicBezTo>
                      <a:cubicBezTo>
                        <a:pt x="1178830" y="633613"/>
                        <a:pt x="1146201" y="701791"/>
                        <a:pt x="1098116" y="749189"/>
                      </a:cubicBezTo>
                      <a:cubicBezTo>
                        <a:pt x="1057657" y="786282"/>
                        <a:pt x="1011718" y="816919"/>
                        <a:pt x="961934" y="840034"/>
                      </a:cubicBezTo>
                      <a:lnTo>
                        <a:pt x="961934" y="840034"/>
                      </a:lnTo>
                      <a:lnTo>
                        <a:pt x="935831" y="852742"/>
                      </a:lnTo>
                      <a:lnTo>
                        <a:pt x="928275" y="856692"/>
                      </a:lnTo>
                      <a:lnTo>
                        <a:pt x="930163" y="856692"/>
                      </a:lnTo>
                      <a:lnTo>
                        <a:pt x="930163" y="856692"/>
                      </a:lnTo>
                      <a:lnTo>
                        <a:pt x="935316" y="855147"/>
                      </a:lnTo>
                      <a:lnTo>
                        <a:pt x="936517" y="855147"/>
                      </a:lnTo>
                      <a:cubicBezTo>
                        <a:pt x="941498" y="853601"/>
                        <a:pt x="946134" y="852055"/>
                        <a:pt x="951115" y="850853"/>
                      </a:cubicBezTo>
                      <a:cubicBezTo>
                        <a:pt x="1009040" y="833148"/>
                        <a:pt x="1069540" y="825420"/>
                        <a:pt x="1130058" y="828013"/>
                      </a:cubicBezTo>
                      <a:cubicBezTo>
                        <a:pt x="1199953" y="832135"/>
                        <a:pt x="1272423" y="866652"/>
                        <a:pt x="1301789" y="931052"/>
                      </a:cubicBezTo>
                      <a:cubicBezTo>
                        <a:pt x="1331155" y="995451"/>
                        <a:pt x="1309174" y="1065345"/>
                        <a:pt x="1271737" y="1124249"/>
                      </a:cubicBezTo>
                      <a:close/>
                    </a:path>
                  </a:pathLst>
                </a:custGeom>
                <a:solidFill>
                  <a:srgbClr val="FEB23B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1" id="51"/>
                <p:cNvSpPr/>
                <p:nvPr/>
              </p:nvSpPr>
              <p:spPr>
                <a:xfrm>
                  <a:off x="2328708" y="1295122"/>
                  <a:ext cx="764197" cy="147734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764197" h="1477341" stroke="true" fill="norm" extrusionOk="true">
                      <a:moveTo>
                        <a:pt x="764028" y="757158"/>
                      </a:moveTo>
                      <a:cubicBezTo>
                        <a:pt x="764028" y="760593"/>
                        <a:pt x="764028" y="764199"/>
                        <a:pt x="764028" y="767462"/>
                      </a:cubicBezTo>
                      <a:cubicBezTo>
                        <a:pt x="763444" y="787503"/>
                        <a:pt x="761366" y="807475"/>
                        <a:pt x="757846" y="827224"/>
                      </a:cubicBezTo>
                      <a:cubicBezTo>
                        <a:pt x="752196" y="857672"/>
                        <a:pt x="744210" y="887639"/>
                        <a:pt x="733975" y="916868"/>
                      </a:cubicBezTo>
                      <a:cubicBezTo>
                        <a:pt x="731914" y="922707"/>
                        <a:pt x="729854" y="928889"/>
                        <a:pt x="727621" y="934041"/>
                      </a:cubicBezTo>
                      <a:cubicBezTo>
                        <a:pt x="712337" y="975771"/>
                        <a:pt x="693275" y="1016300"/>
                        <a:pt x="676102" y="1056829"/>
                      </a:cubicBezTo>
                      <a:cubicBezTo>
                        <a:pt x="658929" y="1097357"/>
                        <a:pt x="639351" y="1137199"/>
                        <a:pt x="619087" y="1177040"/>
                      </a:cubicBezTo>
                      <a:cubicBezTo>
                        <a:pt x="615652" y="1184081"/>
                        <a:pt x="611875" y="1190950"/>
                        <a:pt x="608268" y="1197820"/>
                      </a:cubicBezTo>
                      <a:cubicBezTo>
                        <a:pt x="588038" y="1236820"/>
                        <a:pt x="565078" y="1274343"/>
                        <a:pt x="539575" y="1310132"/>
                      </a:cubicBezTo>
                      <a:cubicBezTo>
                        <a:pt x="536828" y="1314253"/>
                        <a:pt x="533565" y="1318547"/>
                        <a:pt x="530130" y="1323183"/>
                      </a:cubicBezTo>
                      <a:cubicBezTo>
                        <a:pt x="524635" y="1330568"/>
                        <a:pt x="518625" y="1338639"/>
                        <a:pt x="511755" y="1347054"/>
                      </a:cubicBezTo>
                      <a:cubicBezTo>
                        <a:pt x="488039" y="1378292"/>
                        <a:pt x="461232" y="1407057"/>
                        <a:pt x="431728" y="1432919"/>
                      </a:cubicBezTo>
                      <a:cubicBezTo>
                        <a:pt x="419244" y="1443618"/>
                        <a:pt x="405729" y="1453046"/>
                        <a:pt x="391372" y="1461083"/>
                      </a:cubicBezTo>
                      <a:cubicBezTo>
                        <a:pt x="378836" y="1468365"/>
                        <a:pt x="365114" y="1473431"/>
                        <a:pt x="350843" y="1476024"/>
                      </a:cubicBezTo>
                      <a:cubicBezTo>
                        <a:pt x="346928" y="1476676"/>
                        <a:pt x="342961" y="1477071"/>
                        <a:pt x="338994" y="1477226"/>
                      </a:cubicBezTo>
                      <a:lnTo>
                        <a:pt x="338994" y="1477226"/>
                      </a:lnTo>
                      <a:cubicBezTo>
                        <a:pt x="334838" y="1477277"/>
                        <a:pt x="330682" y="1476814"/>
                        <a:pt x="326629" y="1475852"/>
                      </a:cubicBezTo>
                      <a:lnTo>
                        <a:pt x="324225" y="1475852"/>
                      </a:lnTo>
                      <a:lnTo>
                        <a:pt x="320275" y="1474650"/>
                      </a:lnTo>
                      <a:lnTo>
                        <a:pt x="318558" y="1474650"/>
                      </a:lnTo>
                      <a:lnTo>
                        <a:pt x="318558" y="1474650"/>
                      </a:lnTo>
                      <a:lnTo>
                        <a:pt x="314265" y="1472933"/>
                      </a:lnTo>
                      <a:lnTo>
                        <a:pt x="312204" y="1472074"/>
                      </a:lnTo>
                      <a:lnTo>
                        <a:pt x="310315" y="1471044"/>
                      </a:lnTo>
                      <a:cubicBezTo>
                        <a:pt x="253815" y="1442193"/>
                        <a:pt x="207276" y="1335548"/>
                        <a:pt x="183234" y="1291928"/>
                      </a:cubicBezTo>
                      <a:cubicBezTo>
                        <a:pt x="166061" y="1260330"/>
                        <a:pt x="148888" y="1227873"/>
                        <a:pt x="134291" y="1194900"/>
                      </a:cubicBezTo>
                      <a:cubicBezTo>
                        <a:pt x="119693" y="1161928"/>
                        <a:pt x="107501" y="1132905"/>
                        <a:pt x="95651" y="1101135"/>
                      </a:cubicBezTo>
                      <a:cubicBezTo>
                        <a:pt x="54418" y="990317"/>
                        <a:pt x="26341" y="875034"/>
                        <a:pt x="12018" y="757673"/>
                      </a:cubicBezTo>
                      <a:cubicBezTo>
                        <a:pt x="-1205" y="652007"/>
                        <a:pt x="-3609" y="545276"/>
                        <a:pt x="4805" y="439112"/>
                      </a:cubicBezTo>
                      <a:cubicBezTo>
                        <a:pt x="13735" y="324739"/>
                        <a:pt x="35717" y="208993"/>
                        <a:pt x="93418" y="109904"/>
                      </a:cubicBezTo>
                      <a:cubicBezTo>
                        <a:pt x="123128" y="58385"/>
                        <a:pt x="166919" y="10300"/>
                        <a:pt x="225136" y="1370"/>
                      </a:cubicBezTo>
                      <a:cubicBezTo>
                        <a:pt x="293829" y="-9449"/>
                        <a:pt x="360632" y="40525"/>
                        <a:pt x="396867" y="100630"/>
                      </a:cubicBezTo>
                      <a:cubicBezTo>
                        <a:pt x="433102" y="160736"/>
                        <a:pt x="449245" y="230631"/>
                        <a:pt x="477581" y="294858"/>
                      </a:cubicBezTo>
                      <a:cubicBezTo>
                        <a:pt x="505109" y="357334"/>
                        <a:pt x="544144" y="414074"/>
                        <a:pt x="592640" y="462124"/>
                      </a:cubicBezTo>
                      <a:cubicBezTo>
                        <a:pt x="635917" y="505057"/>
                        <a:pt x="686749" y="541120"/>
                        <a:pt x="720237" y="591953"/>
                      </a:cubicBezTo>
                      <a:cubicBezTo>
                        <a:pt x="734954" y="614673"/>
                        <a:pt x="746082" y="639522"/>
                        <a:pt x="753209" y="665625"/>
                      </a:cubicBezTo>
                      <a:cubicBezTo>
                        <a:pt x="754462" y="669524"/>
                        <a:pt x="755493" y="673474"/>
                        <a:pt x="756300" y="677475"/>
                      </a:cubicBezTo>
                      <a:cubicBezTo>
                        <a:pt x="756300" y="678505"/>
                        <a:pt x="756300" y="679536"/>
                        <a:pt x="757159" y="680394"/>
                      </a:cubicBezTo>
                      <a:cubicBezTo>
                        <a:pt x="762225" y="705656"/>
                        <a:pt x="764526" y="731398"/>
                        <a:pt x="764028" y="757158"/>
                      </a:cubicBezTo>
                      <a:close/>
                    </a:path>
                  </a:pathLst>
                </a:custGeom>
                <a:solidFill>
                  <a:srgbClr val="FEB23B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2" id="52"/>
                <p:cNvSpPr/>
                <p:nvPr/>
              </p:nvSpPr>
              <p:spPr>
                <a:xfrm>
                  <a:off x="2637206" y="2380922"/>
                  <a:ext cx="940624" cy="401326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940624" h="401326" stroke="true" fill="norm" extrusionOk="true">
                      <a:moveTo>
                        <a:pt x="938610" y="11214"/>
                      </a:moveTo>
                      <a:cubicBezTo>
                        <a:pt x="938077" y="11935"/>
                        <a:pt x="937442" y="12571"/>
                        <a:pt x="936720" y="13103"/>
                      </a:cubicBezTo>
                      <a:lnTo>
                        <a:pt x="935519" y="13103"/>
                      </a:lnTo>
                      <a:cubicBezTo>
                        <a:pt x="665558" y="158215"/>
                        <a:pt x="368806" y="268982"/>
                        <a:pt x="81672" y="374940"/>
                      </a:cubicBezTo>
                      <a:lnTo>
                        <a:pt x="81672" y="374940"/>
                      </a:lnTo>
                      <a:lnTo>
                        <a:pt x="53508" y="385416"/>
                      </a:lnTo>
                      <a:lnTo>
                        <a:pt x="41659" y="389709"/>
                      </a:lnTo>
                      <a:lnTo>
                        <a:pt x="41659" y="389709"/>
                      </a:lnTo>
                      <a:lnTo>
                        <a:pt x="20364" y="397608"/>
                      </a:lnTo>
                      <a:lnTo>
                        <a:pt x="15041" y="399669"/>
                      </a:lnTo>
                      <a:lnTo>
                        <a:pt x="15041" y="399669"/>
                      </a:lnTo>
                      <a:lnTo>
                        <a:pt x="13838" y="399669"/>
                      </a:lnTo>
                      <a:lnTo>
                        <a:pt x="12293" y="399669"/>
                      </a:lnTo>
                      <a:lnTo>
                        <a:pt x="7828" y="401215"/>
                      </a:lnTo>
                      <a:cubicBezTo>
                        <a:pt x="7828" y="401215"/>
                        <a:pt x="7828" y="400185"/>
                        <a:pt x="7828" y="399669"/>
                      </a:cubicBezTo>
                      <a:lnTo>
                        <a:pt x="4737" y="399669"/>
                      </a:lnTo>
                      <a:cubicBezTo>
                        <a:pt x="1336" y="398828"/>
                        <a:pt x="-759" y="395376"/>
                        <a:pt x="83" y="391976"/>
                      </a:cubicBezTo>
                      <a:cubicBezTo>
                        <a:pt x="100" y="391959"/>
                        <a:pt x="100" y="391959"/>
                        <a:pt x="100" y="391941"/>
                      </a:cubicBezTo>
                      <a:cubicBezTo>
                        <a:pt x="186" y="391426"/>
                        <a:pt x="186" y="390911"/>
                        <a:pt x="100" y="390396"/>
                      </a:cubicBezTo>
                      <a:lnTo>
                        <a:pt x="3019" y="389365"/>
                      </a:lnTo>
                      <a:lnTo>
                        <a:pt x="8343" y="387305"/>
                      </a:lnTo>
                      <a:lnTo>
                        <a:pt x="8343" y="387305"/>
                      </a:lnTo>
                      <a:lnTo>
                        <a:pt x="9889" y="387305"/>
                      </a:lnTo>
                      <a:lnTo>
                        <a:pt x="14697" y="385759"/>
                      </a:lnTo>
                      <a:lnTo>
                        <a:pt x="22597" y="382668"/>
                      </a:lnTo>
                      <a:lnTo>
                        <a:pt x="26547" y="381122"/>
                      </a:lnTo>
                      <a:lnTo>
                        <a:pt x="48700" y="373051"/>
                      </a:lnTo>
                      <a:lnTo>
                        <a:pt x="53508" y="371162"/>
                      </a:lnTo>
                      <a:lnTo>
                        <a:pt x="122201" y="346089"/>
                      </a:lnTo>
                      <a:lnTo>
                        <a:pt x="122201" y="346089"/>
                      </a:lnTo>
                      <a:cubicBezTo>
                        <a:pt x="296164" y="281862"/>
                        <a:pt x="472532" y="215230"/>
                        <a:pt x="643404" y="140012"/>
                      </a:cubicBezTo>
                      <a:lnTo>
                        <a:pt x="665901" y="130051"/>
                      </a:lnTo>
                      <a:cubicBezTo>
                        <a:pt x="756060" y="89867"/>
                        <a:pt x="844673" y="47105"/>
                        <a:pt x="930538" y="738"/>
                      </a:cubicBezTo>
                      <a:cubicBezTo>
                        <a:pt x="932634" y="-395"/>
                        <a:pt x="935141" y="-395"/>
                        <a:pt x="937236" y="738"/>
                      </a:cubicBezTo>
                      <a:cubicBezTo>
                        <a:pt x="937236" y="738"/>
                        <a:pt x="937236" y="738"/>
                        <a:pt x="938266" y="1768"/>
                      </a:cubicBezTo>
                      <a:lnTo>
                        <a:pt x="939125" y="2971"/>
                      </a:lnTo>
                      <a:lnTo>
                        <a:pt x="939125" y="2971"/>
                      </a:lnTo>
                      <a:cubicBezTo>
                        <a:pt x="941168" y="5427"/>
                        <a:pt x="940945" y="9033"/>
                        <a:pt x="938610" y="11214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3" id="53"/>
                <p:cNvSpPr/>
                <p:nvPr/>
              </p:nvSpPr>
              <p:spPr>
                <a:xfrm>
                  <a:off x="2639266" y="1955939"/>
                  <a:ext cx="455678" cy="82630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455678" h="826309" stroke="true" fill="norm" extrusionOk="true">
                      <a:moveTo>
                        <a:pt x="451924" y="10819"/>
                      </a:moveTo>
                      <a:cubicBezTo>
                        <a:pt x="449503" y="13275"/>
                        <a:pt x="447202" y="15851"/>
                        <a:pt x="445055" y="18547"/>
                      </a:cubicBezTo>
                      <a:cubicBezTo>
                        <a:pt x="422163" y="43396"/>
                        <a:pt x="400456" y="68692"/>
                        <a:pt x="379969" y="94452"/>
                      </a:cubicBezTo>
                      <a:cubicBezTo>
                        <a:pt x="377444" y="96959"/>
                        <a:pt x="375212" y="99724"/>
                        <a:pt x="373271" y="102695"/>
                      </a:cubicBezTo>
                      <a:cubicBezTo>
                        <a:pt x="328930" y="157048"/>
                        <a:pt x="287697" y="213856"/>
                        <a:pt x="249797" y="272880"/>
                      </a:cubicBezTo>
                      <a:cubicBezTo>
                        <a:pt x="241038" y="286447"/>
                        <a:pt x="232624" y="299670"/>
                        <a:pt x="224381" y="313409"/>
                      </a:cubicBezTo>
                      <a:cubicBezTo>
                        <a:pt x="178837" y="388627"/>
                        <a:pt x="138670" y="466953"/>
                        <a:pt x="104169" y="547822"/>
                      </a:cubicBezTo>
                      <a:lnTo>
                        <a:pt x="102451" y="551600"/>
                      </a:lnTo>
                      <a:cubicBezTo>
                        <a:pt x="72158" y="622370"/>
                        <a:pt x="46347" y="694995"/>
                        <a:pt x="25173" y="769011"/>
                      </a:cubicBezTo>
                      <a:cubicBezTo>
                        <a:pt x="21910" y="780002"/>
                        <a:pt x="18819" y="791336"/>
                        <a:pt x="15727" y="802499"/>
                      </a:cubicBezTo>
                      <a:cubicBezTo>
                        <a:pt x="15642" y="803065"/>
                        <a:pt x="15642" y="803649"/>
                        <a:pt x="15727" y="804216"/>
                      </a:cubicBezTo>
                      <a:cubicBezTo>
                        <a:pt x="15727" y="806792"/>
                        <a:pt x="14353" y="809368"/>
                        <a:pt x="13838" y="812116"/>
                      </a:cubicBezTo>
                      <a:cubicBezTo>
                        <a:pt x="13478" y="813009"/>
                        <a:pt x="13186" y="813919"/>
                        <a:pt x="12980" y="814863"/>
                      </a:cubicBezTo>
                      <a:cubicBezTo>
                        <a:pt x="12894" y="815773"/>
                        <a:pt x="12894" y="816701"/>
                        <a:pt x="12980" y="817611"/>
                      </a:cubicBezTo>
                      <a:lnTo>
                        <a:pt x="12980" y="817611"/>
                      </a:lnTo>
                      <a:lnTo>
                        <a:pt x="11949" y="821732"/>
                      </a:lnTo>
                      <a:cubicBezTo>
                        <a:pt x="11949" y="821732"/>
                        <a:pt x="11949" y="821732"/>
                        <a:pt x="11949" y="822763"/>
                      </a:cubicBezTo>
                      <a:cubicBezTo>
                        <a:pt x="11709" y="823433"/>
                        <a:pt x="11297" y="824034"/>
                        <a:pt x="10747" y="824480"/>
                      </a:cubicBezTo>
                      <a:cubicBezTo>
                        <a:pt x="9923" y="825270"/>
                        <a:pt x="8927" y="825871"/>
                        <a:pt x="7828" y="826198"/>
                      </a:cubicBezTo>
                      <a:lnTo>
                        <a:pt x="4737" y="826198"/>
                      </a:lnTo>
                      <a:cubicBezTo>
                        <a:pt x="1336" y="825356"/>
                        <a:pt x="-759" y="821904"/>
                        <a:pt x="83" y="818504"/>
                      </a:cubicBezTo>
                      <a:cubicBezTo>
                        <a:pt x="100" y="818487"/>
                        <a:pt x="100" y="818487"/>
                        <a:pt x="100" y="818470"/>
                      </a:cubicBezTo>
                      <a:cubicBezTo>
                        <a:pt x="186" y="817955"/>
                        <a:pt x="186" y="817439"/>
                        <a:pt x="100" y="816924"/>
                      </a:cubicBezTo>
                      <a:cubicBezTo>
                        <a:pt x="100" y="814692"/>
                        <a:pt x="1302" y="812459"/>
                        <a:pt x="1989" y="810226"/>
                      </a:cubicBezTo>
                      <a:cubicBezTo>
                        <a:pt x="4908" y="799236"/>
                        <a:pt x="7656" y="788417"/>
                        <a:pt x="10919" y="777598"/>
                      </a:cubicBezTo>
                      <a:cubicBezTo>
                        <a:pt x="78031" y="538445"/>
                        <a:pt x="191649" y="314886"/>
                        <a:pt x="345279" y="119696"/>
                      </a:cubicBezTo>
                      <a:cubicBezTo>
                        <a:pt x="349573" y="114029"/>
                        <a:pt x="354209" y="108362"/>
                        <a:pt x="358674" y="102523"/>
                      </a:cubicBezTo>
                      <a:lnTo>
                        <a:pt x="358674" y="102523"/>
                      </a:lnTo>
                      <a:cubicBezTo>
                        <a:pt x="385636" y="68177"/>
                        <a:pt x="413800" y="35720"/>
                        <a:pt x="443338" y="3263"/>
                      </a:cubicBezTo>
                      <a:cubicBezTo>
                        <a:pt x="443801" y="2713"/>
                        <a:pt x="444333" y="2181"/>
                        <a:pt x="444883" y="1717"/>
                      </a:cubicBezTo>
                      <a:cubicBezTo>
                        <a:pt x="447356" y="-722"/>
                        <a:pt x="451340" y="-722"/>
                        <a:pt x="453813" y="1717"/>
                      </a:cubicBezTo>
                      <a:cubicBezTo>
                        <a:pt x="454861" y="2404"/>
                        <a:pt x="455513" y="3555"/>
                        <a:pt x="455530" y="4808"/>
                      </a:cubicBezTo>
                      <a:cubicBezTo>
                        <a:pt x="455857" y="7401"/>
                        <a:pt x="454363" y="9892"/>
                        <a:pt x="451924" y="10819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4" id="54"/>
                <p:cNvSpPr/>
                <p:nvPr/>
              </p:nvSpPr>
              <p:spPr>
                <a:xfrm>
                  <a:off x="2842091" y="1945455"/>
                  <a:ext cx="806478" cy="45057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806478" h="450570" stroke="true" fill="norm" extrusionOk="true">
                      <a:moveTo>
                        <a:pt x="726512" y="450458"/>
                      </a:moveTo>
                      <a:cubicBezTo>
                        <a:pt x="725018" y="450475"/>
                        <a:pt x="723644" y="449685"/>
                        <a:pt x="722906" y="448397"/>
                      </a:cubicBezTo>
                      <a:cubicBezTo>
                        <a:pt x="721738" y="446354"/>
                        <a:pt x="722424" y="443761"/>
                        <a:pt x="724451" y="442559"/>
                      </a:cubicBezTo>
                      <a:cubicBezTo>
                        <a:pt x="769445" y="414412"/>
                        <a:pt x="797025" y="365297"/>
                        <a:pt x="797609" y="312215"/>
                      </a:cubicBezTo>
                      <a:cubicBezTo>
                        <a:pt x="798038" y="260077"/>
                        <a:pt x="771385" y="211443"/>
                        <a:pt x="727199" y="183760"/>
                      </a:cubicBezTo>
                      <a:cubicBezTo>
                        <a:pt x="679973" y="155441"/>
                        <a:pt x="622100" y="151234"/>
                        <a:pt x="571267" y="172426"/>
                      </a:cubicBezTo>
                      <a:cubicBezTo>
                        <a:pt x="569395" y="173387"/>
                        <a:pt x="567111" y="172803"/>
                        <a:pt x="565943" y="171052"/>
                      </a:cubicBezTo>
                      <a:cubicBezTo>
                        <a:pt x="564570" y="169540"/>
                        <a:pt x="564570" y="167239"/>
                        <a:pt x="565943" y="165728"/>
                      </a:cubicBezTo>
                      <a:cubicBezTo>
                        <a:pt x="585143" y="148796"/>
                        <a:pt x="601131" y="128548"/>
                        <a:pt x="613169" y="105966"/>
                      </a:cubicBezTo>
                      <a:cubicBezTo>
                        <a:pt x="624521" y="83864"/>
                        <a:pt x="622323" y="57229"/>
                        <a:pt x="607502" y="37273"/>
                      </a:cubicBezTo>
                      <a:cubicBezTo>
                        <a:pt x="582601" y="8594"/>
                        <a:pt x="532799" y="5331"/>
                        <a:pt x="497595" y="11342"/>
                      </a:cubicBezTo>
                      <a:cubicBezTo>
                        <a:pt x="335481" y="39162"/>
                        <a:pt x="175084" y="146494"/>
                        <a:pt x="7131" y="339692"/>
                      </a:cubicBezTo>
                      <a:cubicBezTo>
                        <a:pt x="5431" y="341237"/>
                        <a:pt x="2820" y="341237"/>
                        <a:pt x="1120" y="339692"/>
                      </a:cubicBezTo>
                      <a:cubicBezTo>
                        <a:pt x="-511" y="338026"/>
                        <a:pt x="-511" y="335347"/>
                        <a:pt x="1120" y="333681"/>
                      </a:cubicBezTo>
                      <a:cubicBezTo>
                        <a:pt x="170447" y="138938"/>
                        <a:pt x="332390" y="30576"/>
                        <a:pt x="496392" y="2584"/>
                      </a:cubicBezTo>
                      <a:cubicBezTo>
                        <a:pt x="533830" y="-3942"/>
                        <a:pt x="587066" y="-164"/>
                        <a:pt x="614371" y="31263"/>
                      </a:cubicBezTo>
                      <a:cubicBezTo>
                        <a:pt x="631235" y="53725"/>
                        <a:pt x="633897" y="83813"/>
                        <a:pt x="621241" y="108885"/>
                      </a:cubicBezTo>
                      <a:cubicBezTo>
                        <a:pt x="612689" y="126745"/>
                        <a:pt x="601062" y="142957"/>
                        <a:pt x="586894" y="156798"/>
                      </a:cubicBezTo>
                      <a:cubicBezTo>
                        <a:pt x="635855" y="142974"/>
                        <a:pt x="688336" y="149929"/>
                        <a:pt x="732007" y="176032"/>
                      </a:cubicBezTo>
                      <a:cubicBezTo>
                        <a:pt x="778787" y="205244"/>
                        <a:pt x="806951" y="256728"/>
                        <a:pt x="806367" y="311871"/>
                      </a:cubicBezTo>
                      <a:cubicBezTo>
                        <a:pt x="805714" y="367890"/>
                        <a:pt x="776503" y="419701"/>
                        <a:pt x="728916" y="449256"/>
                      </a:cubicBezTo>
                      <a:cubicBezTo>
                        <a:pt x="728264" y="449909"/>
                        <a:pt x="727422" y="450338"/>
                        <a:pt x="726512" y="450458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5" id="55"/>
                <p:cNvSpPr/>
                <p:nvPr/>
              </p:nvSpPr>
              <p:spPr>
                <a:xfrm>
                  <a:off x="3378256" y="2381962"/>
                  <a:ext cx="404280" cy="79870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404280" h="798701" stroke="true" fill="norm" extrusionOk="true">
                      <a:moveTo>
                        <a:pt x="372896" y="201825"/>
                      </a:moveTo>
                      <a:cubicBezTo>
                        <a:pt x="342672" y="241667"/>
                        <a:pt x="297507" y="267941"/>
                        <a:pt x="256463" y="290953"/>
                      </a:cubicBezTo>
                      <a:cubicBezTo>
                        <a:pt x="297901" y="319821"/>
                        <a:pt x="317410" y="371169"/>
                        <a:pt x="305578" y="420267"/>
                      </a:cubicBezTo>
                      <a:cubicBezTo>
                        <a:pt x="290826" y="469725"/>
                        <a:pt x="256703" y="511095"/>
                        <a:pt x="210954" y="534983"/>
                      </a:cubicBezTo>
                      <a:cubicBezTo>
                        <a:pt x="167867" y="557565"/>
                        <a:pt x="121517" y="573279"/>
                        <a:pt x="73569" y="581522"/>
                      </a:cubicBezTo>
                      <a:lnTo>
                        <a:pt x="73569" y="581522"/>
                      </a:lnTo>
                      <a:lnTo>
                        <a:pt x="73569" y="581522"/>
                      </a:lnTo>
                      <a:cubicBezTo>
                        <a:pt x="85814" y="624266"/>
                        <a:pt x="84440" y="669774"/>
                        <a:pt x="69619" y="711694"/>
                      </a:cubicBezTo>
                      <a:cubicBezTo>
                        <a:pt x="57684" y="744804"/>
                        <a:pt x="38021" y="774599"/>
                        <a:pt x="12261" y="798590"/>
                      </a:cubicBezTo>
                      <a:lnTo>
                        <a:pt x="-103" y="798590"/>
                      </a:lnTo>
                      <a:cubicBezTo>
                        <a:pt x="26343" y="776042"/>
                        <a:pt x="46814" y="747311"/>
                        <a:pt x="59487" y="714957"/>
                      </a:cubicBezTo>
                      <a:lnTo>
                        <a:pt x="61548" y="709805"/>
                      </a:lnTo>
                      <a:lnTo>
                        <a:pt x="61548" y="709805"/>
                      </a:lnTo>
                      <a:cubicBezTo>
                        <a:pt x="75871" y="668933"/>
                        <a:pt x="76952" y="624592"/>
                        <a:pt x="64640" y="583068"/>
                      </a:cubicBezTo>
                      <a:cubicBezTo>
                        <a:pt x="64433" y="582020"/>
                        <a:pt x="64141" y="580990"/>
                        <a:pt x="63781" y="579977"/>
                      </a:cubicBezTo>
                      <a:cubicBezTo>
                        <a:pt x="63437" y="578912"/>
                        <a:pt x="63437" y="577778"/>
                        <a:pt x="63781" y="576714"/>
                      </a:cubicBezTo>
                      <a:lnTo>
                        <a:pt x="63781" y="576714"/>
                      </a:lnTo>
                      <a:cubicBezTo>
                        <a:pt x="64262" y="575855"/>
                        <a:pt x="65069" y="575237"/>
                        <a:pt x="66013" y="574996"/>
                      </a:cubicBezTo>
                      <a:lnTo>
                        <a:pt x="66013" y="574996"/>
                      </a:lnTo>
                      <a:cubicBezTo>
                        <a:pt x="114819" y="566805"/>
                        <a:pt x="162045" y="551057"/>
                        <a:pt x="205974" y="528285"/>
                      </a:cubicBezTo>
                      <a:cubicBezTo>
                        <a:pt x="249748" y="505514"/>
                        <a:pt x="282463" y="465981"/>
                        <a:pt x="296648" y="418721"/>
                      </a:cubicBezTo>
                      <a:cubicBezTo>
                        <a:pt x="308085" y="371650"/>
                        <a:pt x="288353" y="322517"/>
                        <a:pt x="247533" y="296449"/>
                      </a:cubicBezTo>
                      <a:lnTo>
                        <a:pt x="245300" y="295247"/>
                      </a:lnTo>
                      <a:cubicBezTo>
                        <a:pt x="243926" y="294491"/>
                        <a:pt x="243068" y="293048"/>
                        <a:pt x="243068" y="291468"/>
                      </a:cubicBezTo>
                      <a:cubicBezTo>
                        <a:pt x="242999" y="290146"/>
                        <a:pt x="243652" y="288893"/>
                        <a:pt x="244785" y="288206"/>
                      </a:cubicBezTo>
                      <a:cubicBezTo>
                        <a:pt x="244785" y="288206"/>
                        <a:pt x="244785" y="288206"/>
                        <a:pt x="244785" y="288206"/>
                      </a:cubicBezTo>
                      <a:cubicBezTo>
                        <a:pt x="286688" y="265022"/>
                        <a:pt x="334085" y="238575"/>
                        <a:pt x="364997" y="197875"/>
                      </a:cubicBezTo>
                      <a:cubicBezTo>
                        <a:pt x="375730" y="183604"/>
                        <a:pt x="383870" y="167565"/>
                        <a:pt x="389039" y="150477"/>
                      </a:cubicBezTo>
                      <a:cubicBezTo>
                        <a:pt x="390155" y="147094"/>
                        <a:pt x="391083" y="143660"/>
                        <a:pt x="391787" y="140173"/>
                      </a:cubicBezTo>
                      <a:cubicBezTo>
                        <a:pt x="398965" y="112868"/>
                        <a:pt x="394621" y="83811"/>
                        <a:pt x="379766" y="59803"/>
                      </a:cubicBezTo>
                      <a:cubicBezTo>
                        <a:pt x="359759" y="32739"/>
                        <a:pt x="329397" y="15205"/>
                        <a:pt x="295961" y="11375"/>
                      </a:cubicBezTo>
                      <a:cubicBezTo>
                        <a:pt x="262491" y="7357"/>
                        <a:pt x="228643" y="7872"/>
                        <a:pt x="195327" y="12921"/>
                      </a:cubicBezTo>
                      <a:lnTo>
                        <a:pt x="193953" y="12921"/>
                      </a:lnTo>
                      <a:cubicBezTo>
                        <a:pt x="192236" y="12560"/>
                        <a:pt x="190879" y="11203"/>
                        <a:pt x="190518" y="9486"/>
                      </a:cubicBezTo>
                      <a:cubicBezTo>
                        <a:pt x="190295" y="8250"/>
                        <a:pt x="190673" y="6962"/>
                        <a:pt x="191549" y="6052"/>
                      </a:cubicBezTo>
                      <a:lnTo>
                        <a:pt x="191549" y="6052"/>
                      </a:lnTo>
                      <a:cubicBezTo>
                        <a:pt x="192304" y="5451"/>
                        <a:pt x="193180" y="5038"/>
                        <a:pt x="194124" y="4849"/>
                      </a:cubicBezTo>
                      <a:lnTo>
                        <a:pt x="196700" y="4849"/>
                      </a:lnTo>
                      <a:lnTo>
                        <a:pt x="198074" y="4849"/>
                      </a:lnTo>
                      <a:lnTo>
                        <a:pt x="208378" y="3647"/>
                      </a:lnTo>
                      <a:cubicBezTo>
                        <a:pt x="238122" y="-852"/>
                        <a:pt x="268330" y="-1316"/>
                        <a:pt x="298193" y="2274"/>
                      </a:cubicBezTo>
                      <a:cubicBezTo>
                        <a:pt x="333965" y="6292"/>
                        <a:pt x="366491" y="24942"/>
                        <a:pt x="388009" y="53793"/>
                      </a:cubicBezTo>
                      <a:cubicBezTo>
                        <a:pt x="418577" y="100675"/>
                        <a:pt x="401404" y="163185"/>
                        <a:pt x="372896" y="201825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6" id="56"/>
                <p:cNvSpPr/>
                <p:nvPr/>
              </p:nvSpPr>
              <p:spPr>
                <a:xfrm>
                  <a:off x="2645115" y="2104282"/>
                  <a:ext cx="773939" cy="669573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773939" h="669573" stroke="true" fill="norm" extrusionOk="true">
                      <a:moveTo>
                        <a:pt x="4555" y="669439"/>
                      </a:moveTo>
                      <a:cubicBezTo>
                        <a:pt x="3319" y="669560"/>
                        <a:pt x="2082" y="669182"/>
                        <a:pt x="1120" y="668409"/>
                      </a:cubicBezTo>
                      <a:cubicBezTo>
                        <a:pt x="-511" y="666743"/>
                        <a:pt x="-511" y="664064"/>
                        <a:pt x="1120" y="662398"/>
                      </a:cubicBezTo>
                      <a:cubicBezTo>
                        <a:pt x="258717" y="390892"/>
                        <a:pt x="508757" y="174339"/>
                        <a:pt x="767556" y="376"/>
                      </a:cubicBezTo>
                      <a:cubicBezTo>
                        <a:pt x="769651" y="-724"/>
                        <a:pt x="772244" y="101"/>
                        <a:pt x="773343" y="2196"/>
                      </a:cubicBezTo>
                      <a:cubicBezTo>
                        <a:pt x="774270" y="3948"/>
                        <a:pt x="773858" y="6111"/>
                        <a:pt x="772364" y="7416"/>
                      </a:cubicBezTo>
                      <a:cubicBezTo>
                        <a:pt x="514768" y="181036"/>
                        <a:pt x="263869" y="397246"/>
                        <a:pt x="7303" y="668237"/>
                      </a:cubicBezTo>
                      <a:cubicBezTo>
                        <a:pt x="6564" y="668959"/>
                        <a:pt x="5585" y="669388"/>
                        <a:pt x="4555" y="669439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7" id="57"/>
                <p:cNvSpPr/>
                <p:nvPr/>
              </p:nvSpPr>
              <p:spPr>
                <a:xfrm>
                  <a:off x="2644788" y="1947876"/>
                  <a:ext cx="757551" cy="816683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757551" h="816683" stroke="true" fill="norm" extrusionOk="true">
                      <a:moveTo>
                        <a:pt x="4195" y="816572"/>
                      </a:moveTo>
                      <a:lnTo>
                        <a:pt x="2134" y="816572"/>
                      </a:lnTo>
                      <a:cubicBezTo>
                        <a:pt x="108" y="815524"/>
                        <a:pt x="-682" y="813051"/>
                        <a:pt x="348" y="811025"/>
                      </a:cubicBezTo>
                      <a:cubicBezTo>
                        <a:pt x="383" y="810991"/>
                        <a:pt x="400" y="810939"/>
                        <a:pt x="417" y="810905"/>
                      </a:cubicBezTo>
                      <a:cubicBezTo>
                        <a:pt x="177952" y="481610"/>
                        <a:pt x="436167" y="202771"/>
                        <a:pt x="750882" y="506"/>
                      </a:cubicBezTo>
                      <a:cubicBezTo>
                        <a:pt x="752874" y="-696"/>
                        <a:pt x="755467" y="-95"/>
                        <a:pt x="756720" y="1880"/>
                      </a:cubicBezTo>
                      <a:cubicBezTo>
                        <a:pt x="758008" y="3752"/>
                        <a:pt x="757545" y="6328"/>
                        <a:pt x="755673" y="7616"/>
                      </a:cubicBezTo>
                      <a:cubicBezTo>
                        <a:pt x="755621" y="7650"/>
                        <a:pt x="755569" y="7685"/>
                        <a:pt x="755518" y="7719"/>
                      </a:cubicBezTo>
                      <a:cubicBezTo>
                        <a:pt x="442195" y="208816"/>
                        <a:pt x="184994" y="486110"/>
                        <a:pt x="7973" y="813652"/>
                      </a:cubicBezTo>
                      <a:cubicBezTo>
                        <a:pt x="7389" y="815267"/>
                        <a:pt x="5912" y="816417"/>
                        <a:pt x="4195" y="816572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8" id="58"/>
                <p:cNvSpPr/>
                <p:nvPr/>
              </p:nvSpPr>
              <p:spPr>
                <a:xfrm>
                  <a:off x="2648252" y="2142154"/>
                  <a:ext cx="957032" cy="63959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957032" h="639591" stroke="true" fill="norm" extrusionOk="true">
                      <a:moveTo>
                        <a:pt x="4337" y="639468"/>
                      </a:moveTo>
                      <a:cubicBezTo>
                        <a:pt x="2071" y="639639"/>
                        <a:pt x="78" y="637939"/>
                        <a:pt x="-93" y="635672"/>
                      </a:cubicBezTo>
                      <a:cubicBezTo>
                        <a:pt x="-196" y="634179"/>
                        <a:pt x="508" y="632736"/>
                        <a:pt x="1761" y="631912"/>
                      </a:cubicBezTo>
                      <a:cubicBezTo>
                        <a:pt x="302668" y="399216"/>
                        <a:pt x="619735" y="188193"/>
                        <a:pt x="950575" y="457"/>
                      </a:cubicBezTo>
                      <a:cubicBezTo>
                        <a:pt x="952618" y="-711"/>
                        <a:pt x="955212" y="-24"/>
                        <a:pt x="956414" y="2002"/>
                      </a:cubicBezTo>
                      <a:cubicBezTo>
                        <a:pt x="957495" y="4063"/>
                        <a:pt x="956826" y="6588"/>
                        <a:pt x="954868" y="7841"/>
                      </a:cubicBezTo>
                      <a:cubicBezTo>
                        <a:pt x="624252" y="195251"/>
                        <a:pt x="307460" y="406034"/>
                        <a:pt x="6913" y="638609"/>
                      </a:cubicBezTo>
                      <a:cubicBezTo>
                        <a:pt x="6175" y="639193"/>
                        <a:pt x="5265" y="639502"/>
                        <a:pt x="4337" y="639468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59" id="59"/>
                <p:cNvSpPr/>
                <p:nvPr/>
              </p:nvSpPr>
              <p:spPr>
                <a:xfrm>
                  <a:off x="3222361" y="2356482"/>
                  <a:ext cx="125757" cy="17384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25757" h="173840" stroke="true" fill="norm" extrusionOk="true">
                      <a:moveTo>
                        <a:pt x="60481" y="173725"/>
                      </a:moveTo>
                      <a:cubicBezTo>
                        <a:pt x="59330" y="173776"/>
                        <a:pt x="58214" y="173347"/>
                        <a:pt x="57390" y="172523"/>
                      </a:cubicBezTo>
                      <a:cubicBezTo>
                        <a:pt x="55758" y="170857"/>
                        <a:pt x="55758" y="168178"/>
                        <a:pt x="57390" y="166512"/>
                      </a:cubicBezTo>
                      <a:cubicBezTo>
                        <a:pt x="79972" y="147673"/>
                        <a:pt x="98279" y="124266"/>
                        <a:pt x="111141" y="97820"/>
                      </a:cubicBezTo>
                      <a:cubicBezTo>
                        <a:pt x="122974" y="71785"/>
                        <a:pt x="117426" y="41131"/>
                        <a:pt x="97231" y="20884"/>
                      </a:cubicBezTo>
                      <a:cubicBezTo>
                        <a:pt x="84454" y="11679"/>
                        <a:pt x="68792" y="7352"/>
                        <a:pt x="53097" y="8691"/>
                      </a:cubicBezTo>
                      <a:cubicBezTo>
                        <a:pt x="36833" y="10031"/>
                        <a:pt x="20794" y="13379"/>
                        <a:pt x="5355" y="18652"/>
                      </a:cubicBezTo>
                      <a:cubicBezTo>
                        <a:pt x="3071" y="19321"/>
                        <a:pt x="701" y="18016"/>
                        <a:pt x="31" y="15732"/>
                      </a:cubicBezTo>
                      <a:cubicBezTo>
                        <a:pt x="-535" y="13465"/>
                        <a:pt x="736" y="11147"/>
                        <a:pt x="2951" y="10408"/>
                      </a:cubicBezTo>
                      <a:cubicBezTo>
                        <a:pt x="19094" y="5050"/>
                        <a:pt x="35803" y="1599"/>
                        <a:pt x="52753" y="105"/>
                      </a:cubicBezTo>
                      <a:cubicBezTo>
                        <a:pt x="70527" y="-1252"/>
                        <a:pt x="88198" y="3797"/>
                        <a:pt x="102555" y="14358"/>
                      </a:cubicBezTo>
                      <a:cubicBezTo>
                        <a:pt x="128143" y="34623"/>
                        <a:pt x="130204" y="73262"/>
                        <a:pt x="119728" y="100224"/>
                      </a:cubicBezTo>
                      <a:cubicBezTo>
                        <a:pt x="106350" y="127546"/>
                        <a:pt x="87339" y="151726"/>
                        <a:pt x="63915" y="171149"/>
                      </a:cubicBezTo>
                      <a:cubicBezTo>
                        <a:pt x="63263" y="172523"/>
                        <a:pt x="61975" y="173484"/>
                        <a:pt x="60481" y="173725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0" id="60"/>
                <p:cNvSpPr/>
                <p:nvPr/>
              </p:nvSpPr>
              <p:spPr>
                <a:xfrm>
                  <a:off x="2648039" y="2422128"/>
                  <a:ext cx="1097603" cy="36784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097603" h="367848" stroke="true" fill="norm" extrusionOk="true">
                      <a:moveTo>
                        <a:pt x="4207" y="367736"/>
                      </a:moveTo>
                      <a:cubicBezTo>
                        <a:pt x="2078" y="367616"/>
                        <a:pt x="309" y="366053"/>
                        <a:pt x="-86" y="363958"/>
                      </a:cubicBezTo>
                      <a:cubicBezTo>
                        <a:pt x="-292" y="361606"/>
                        <a:pt x="1357" y="359510"/>
                        <a:pt x="3692" y="359150"/>
                      </a:cubicBezTo>
                      <a:cubicBezTo>
                        <a:pt x="386463" y="313332"/>
                        <a:pt x="756200" y="191352"/>
                        <a:pt x="1091093" y="404"/>
                      </a:cubicBezTo>
                      <a:cubicBezTo>
                        <a:pt x="1093154" y="-678"/>
                        <a:pt x="1095678" y="-8"/>
                        <a:pt x="1096932" y="1949"/>
                      </a:cubicBezTo>
                      <a:cubicBezTo>
                        <a:pt x="1098099" y="3993"/>
                        <a:pt x="1097412" y="6586"/>
                        <a:pt x="1095386" y="7788"/>
                      </a:cubicBezTo>
                      <a:cubicBezTo>
                        <a:pt x="759463" y="199285"/>
                        <a:pt x="388644" y="321678"/>
                        <a:pt x="4723" y="367736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1" id="61"/>
                <p:cNvSpPr/>
                <p:nvPr/>
              </p:nvSpPr>
              <p:spPr>
                <a:xfrm>
                  <a:off x="2672957" y="2668411"/>
                  <a:ext cx="958084" cy="15591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958084" h="155911" stroke="true" fill="norm" extrusionOk="true">
                      <a:moveTo>
                        <a:pt x="957640" y="2615"/>
                      </a:moveTo>
                      <a:cubicBezTo>
                        <a:pt x="958567" y="4796"/>
                        <a:pt x="957537" y="7321"/>
                        <a:pt x="955339" y="8231"/>
                      </a:cubicBezTo>
                      <a:cubicBezTo>
                        <a:pt x="955305" y="8248"/>
                        <a:pt x="955271" y="8265"/>
                        <a:pt x="955236" y="8282"/>
                      </a:cubicBezTo>
                      <a:cubicBezTo>
                        <a:pt x="954669" y="8214"/>
                        <a:pt x="954086" y="8214"/>
                        <a:pt x="953519" y="8282"/>
                      </a:cubicBezTo>
                      <a:cubicBezTo>
                        <a:pt x="845294" y="48004"/>
                        <a:pt x="734424" y="80135"/>
                        <a:pt x="621735" y="104452"/>
                      </a:cubicBezTo>
                      <a:cubicBezTo>
                        <a:pt x="617785" y="105482"/>
                        <a:pt x="614007" y="106341"/>
                        <a:pt x="610057" y="107028"/>
                      </a:cubicBezTo>
                      <a:cubicBezTo>
                        <a:pt x="462008" y="138867"/>
                        <a:pt x="311039" y="155215"/>
                        <a:pt x="159607" y="155799"/>
                      </a:cubicBezTo>
                      <a:cubicBezTo>
                        <a:pt x="108087" y="155799"/>
                        <a:pt x="58114" y="153910"/>
                        <a:pt x="8483" y="149789"/>
                      </a:cubicBezTo>
                      <a:lnTo>
                        <a:pt x="-103" y="140687"/>
                      </a:lnTo>
                      <a:cubicBezTo>
                        <a:pt x="300082" y="166618"/>
                        <a:pt x="628776" y="118019"/>
                        <a:pt x="950771" y="211"/>
                      </a:cubicBezTo>
                      <a:lnTo>
                        <a:pt x="952317" y="211"/>
                      </a:lnTo>
                      <a:cubicBezTo>
                        <a:pt x="954326" y="-648"/>
                        <a:pt x="956644" y="262"/>
                        <a:pt x="957503" y="2272"/>
                      </a:cubicBezTo>
                      <a:cubicBezTo>
                        <a:pt x="957554" y="2375"/>
                        <a:pt x="957606" y="2495"/>
                        <a:pt x="957640" y="2615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2" id="62"/>
                <p:cNvSpPr/>
                <p:nvPr/>
              </p:nvSpPr>
              <p:spPr>
                <a:xfrm>
                  <a:off x="2694767" y="2830333"/>
                  <a:ext cx="758168" cy="13412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758168" h="134121" stroke="true" fill="norm" extrusionOk="true">
                      <a:moveTo>
                        <a:pt x="757574" y="131262"/>
                      </a:moveTo>
                      <a:lnTo>
                        <a:pt x="757574" y="132464"/>
                      </a:lnTo>
                      <a:lnTo>
                        <a:pt x="757574" y="132464"/>
                      </a:lnTo>
                      <a:cubicBezTo>
                        <a:pt x="756767" y="133426"/>
                        <a:pt x="755564" y="133993"/>
                        <a:pt x="754311" y="134010"/>
                      </a:cubicBezTo>
                      <a:lnTo>
                        <a:pt x="754311" y="134010"/>
                      </a:lnTo>
                      <a:lnTo>
                        <a:pt x="749502" y="134010"/>
                      </a:lnTo>
                      <a:cubicBezTo>
                        <a:pt x="669819" y="121130"/>
                        <a:pt x="585671" y="112715"/>
                        <a:pt x="504099" y="104472"/>
                      </a:cubicBezTo>
                      <a:cubicBezTo>
                        <a:pt x="338722" y="88158"/>
                        <a:pt x="168365" y="71500"/>
                        <a:pt x="14837" y="14657"/>
                      </a:cubicBezTo>
                      <a:cubicBezTo>
                        <a:pt x="9685" y="9848"/>
                        <a:pt x="4877" y="4868"/>
                        <a:pt x="-103" y="-112"/>
                      </a:cubicBezTo>
                      <a:cubicBezTo>
                        <a:pt x="157030" y="61711"/>
                        <a:pt x="333742" y="79228"/>
                        <a:pt x="504958" y="96057"/>
                      </a:cubicBezTo>
                      <a:cubicBezTo>
                        <a:pt x="583095" y="103957"/>
                        <a:pt x="663809" y="112028"/>
                        <a:pt x="740572" y="124050"/>
                      </a:cubicBezTo>
                      <a:lnTo>
                        <a:pt x="749846" y="125423"/>
                      </a:lnTo>
                      <a:lnTo>
                        <a:pt x="751391" y="125423"/>
                      </a:lnTo>
                      <a:lnTo>
                        <a:pt x="755684" y="125423"/>
                      </a:lnTo>
                      <a:cubicBezTo>
                        <a:pt x="757814" y="126488"/>
                        <a:pt x="758673" y="129064"/>
                        <a:pt x="757608" y="131176"/>
                      </a:cubicBezTo>
                      <a:cubicBezTo>
                        <a:pt x="757608" y="131211"/>
                        <a:pt x="757591" y="131228"/>
                        <a:pt x="757574" y="131262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3" id="63"/>
                <p:cNvSpPr/>
                <p:nvPr/>
              </p:nvSpPr>
              <p:spPr>
                <a:xfrm>
                  <a:off x="3090866" y="2153360"/>
                  <a:ext cx="121254" cy="113996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21254" h="113996" stroke="true" fill="norm" extrusionOk="true">
                      <a:moveTo>
                        <a:pt x="106970" y="113755"/>
                      </a:moveTo>
                      <a:cubicBezTo>
                        <a:pt x="106300" y="113927"/>
                        <a:pt x="105579" y="113927"/>
                        <a:pt x="104909" y="113755"/>
                      </a:cubicBezTo>
                      <a:cubicBezTo>
                        <a:pt x="102831" y="112622"/>
                        <a:pt x="102059" y="110011"/>
                        <a:pt x="103174" y="107933"/>
                      </a:cubicBezTo>
                      <a:cubicBezTo>
                        <a:pt x="103192" y="107933"/>
                        <a:pt x="103192" y="107916"/>
                        <a:pt x="103192" y="107916"/>
                      </a:cubicBezTo>
                      <a:cubicBezTo>
                        <a:pt x="113616" y="88854"/>
                        <a:pt x="116037" y="66426"/>
                        <a:pt x="109889" y="45578"/>
                      </a:cubicBezTo>
                      <a:cubicBezTo>
                        <a:pt x="107622" y="34192"/>
                        <a:pt x="101560" y="23906"/>
                        <a:pt x="92716" y="16384"/>
                      </a:cubicBezTo>
                      <a:cubicBezTo>
                        <a:pt x="79647" y="7883"/>
                        <a:pt x="63299" y="6149"/>
                        <a:pt x="48753" y="11747"/>
                      </a:cubicBezTo>
                      <a:cubicBezTo>
                        <a:pt x="33692" y="17878"/>
                        <a:pt x="19713" y="26413"/>
                        <a:pt x="7366" y="36991"/>
                      </a:cubicBezTo>
                      <a:cubicBezTo>
                        <a:pt x="5769" y="38743"/>
                        <a:pt x="3055" y="38881"/>
                        <a:pt x="1304" y="37283"/>
                      </a:cubicBezTo>
                      <a:cubicBezTo>
                        <a:pt x="-448" y="35704"/>
                        <a:pt x="-585" y="32973"/>
                        <a:pt x="1012" y="31221"/>
                      </a:cubicBezTo>
                      <a:cubicBezTo>
                        <a:pt x="1355" y="30843"/>
                        <a:pt x="1750" y="30535"/>
                        <a:pt x="2214" y="30294"/>
                      </a:cubicBezTo>
                      <a:cubicBezTo>
                        <a:pt x="15248" y="19063"/>
                        <a:pt x="30035" y="10064"/>
                        <a:pt x="46005" y="3676"/>
                      </a:cubicBezTo>
                      <a:cubicBezTo>
                        <a:pt x="63110" y="-3005"/>
                        <a:pt x="82412" y="-755"/>
                        <a:pt x="97525" y="9686"/>
                      </a:cubicBezTo>
                      <a:cubicBezTo>
                        <a:pt x="107897" y="18513"/>
                        <a:pt x="114921" y="30638"/>
                        <a:pt x="117446" y="44033"/>
                      </a:cubicBezTo>
                      <a:cubicBezTo>
                        <a:pt x="124263" y="66993"/>
                        <a:pt x="121601" y="91739"/>
                        <a:pt x="110061" y="112725"/>
                      </a:cubicBezTo>
                      <a:cubicBezTo>
                        <a:pt x="109202" y="113446"/>
                        <a:pt x="108086" y="113807"/>
                        <a:pt x="106970" y="113755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4" id="64"/>
                <p:cNvSpPr/>
                <p:nvPr/>
              </p:nvSpPr>
              <p:spPr>
                <a:xfrm>
                  <a:off x="3323469" y="2520916"/>
                  <a:ext cx="452713" cy="105743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452713" h="105743" stroke="true" fill="norm" extrusionOk="true">
                      <a:moveTo>
                        <a:pt x="32359" y="105632"/>
                      </a:moveTo>
                      <a:lnTo>
                        <a:pt x="4023" y="105632"/>
                      </a:lnTo>
                      <a:cubicBezTo>
                        <a:pt x="1739" y="105632"/>
                        <a:pt x="-99" y="103794"/>
                        <a:pt x="-99" y="101510"/>
                      </a:cubicBezTo>
                      <a:cubicBezTo>
                        <a:pt x="-99" y="101459"/>
                        <a:pt x="-99" y="101390"/>
                        <a:pt x="-99" y="101339"/>
                      </a:cubicBezTo>
                      <a:cubicBezTo>
                        <a:pt x="-202" y="99158"/>
                        <a:pt x="1481" y="97303"/>
                        <a:pt x="3662" y="97200"/>
                      </a:cubicBezTo>
                      <a:cubicBezTo>
                        <a:pt x="3834" y="97200"/>
                        <a:pt x="4023" y="97200"/>
                        <a:pt x="4194" y="97217"/>
                      </a:cubicBezTo>
                      <a:cubicBezTo>
                        <a:pt x="157190" y="101819"/>
                        <a:pt x="308966" y="68606"/>
                        <a:pt x="446058" y="532"/>
                      </a:cubicBezTo>
                      <a:cubicBezTo>
                        <a:pt x="448068" y="-721"/>
                        <a:pt x="450730" y="-86"/>
                        <a:pt x="451966" y="1923"/>
                      </a:cubicBezTo>
                      <a:cubicBezTo>
                        <a:pt x="453219" y="3950"/>
                        <a:pt x="452584" y="6595"/>
                        <a:pt x="450575" y="7831"/>
                      </a:cubicBezTo>
                      <a:cubicBezTo>
                        <a:pt x="450283" y="8020"/>
                        <a:pt x="449991" y="8157"/>
                        <a:pt x="449665" y="8260"/>
                      </a:cubicBezTo>
                      <a:cubicBezTo>
                        <a:pt x="319905" y="72385"/>
                        <a:pt x="177093" y="105700"/>
                        <a:pt x="32359" y="105632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5" id="65"/>
                <p:cNvSpPr/>
                <p:nvPr/>
              </p:nvSpPr>
              <p:spPr>
                <a:xfrm>
                  <a:off x="3282553" y="2769585"/>
                  <a:ext cx="160360" cy="190405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60360" h="190405" stroke="true" fill="norm" extrusionOk="true">
                      <a:moveTo>
                        <a:pt x="156049" y="190293"/>
                      </a:moveTo>
                      <a:cubicBezTo>
                        <a:pt x="154280" y="190328"/>
                        <a:pt x="152683" y="189212"/>
                        <a:pt x="152099" y="187546"/>
                      </a:cubicBezTo>
                      <a:cubicBezTo>
                        <a:pt x="125104" y="111641"/>
                        <a:pt x="71867" y="47877"/>
                        <a:pt x="2007" y="7743"/>
                      </a:cubicBezTo>
                      <a:cubicBezTo>
                        <a:pt x="14" y="6627"/>
                        <a:pt x="-690" y="4120"/>
                        <a:pt x="427" y="2128"/>
                      </a:cubicBezTo>
                      <a:cubicBezTo>
                        <a:pt x="444" y="2111"/>
                        <a:pt x="444" y="2093"/>
                        <a:pt x="461" y="2076"/>
                      </a:cubicBezTo>
                      <a:cubicBezTo>
                        <a:pt x="1663" y="67"/>
                        <a:pt x="4205" y="-688"/>
                        <a:pt x="6300" y="359"/>
                      </a:cubicBezTo>
                      <a:cubicBezTo>
                        <a:pt x="77809" y="41557"/>
                        <a:pt x="132299" y="106884"/>
                        <a:pt x="159999" y="184626"/>
                      </a:cubicBezTo>
                      <a:cubicBezTo>
                        <a:pt x="160806" y="186859"/>
                        <a:pt x="159656" y="189315"/>
                        <a:pt x="157423" y="190122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6" id="66"/>
                <p:cNvSpPr/>
                <p:nvPr/>
              </p:nvSpPr>
              <p:spPr>
                <a:xfrm>
                  <a:off x="2774965" y="2903662"/>
                  <a:ext cx="664832" cy="193154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664832" h="193154" stroke="true" fill="norm" extrusionOk="true">
                      <a:moveTo>
                        <a:pt x="664667" y="189651"/>
                      </a:moveTo>
                      <a:cubicBezTo>
                        <a:pt x="664496" y="191076"/>
                        <a:pt x="663585" y="192330"/>
                        <a:pt x="662263" y="192914"/>
                      </a:cubicBezTo>
                      <a:cubicBezTo>
                        <a:pt x="661696" y="193085"/>
                        <a:pt x="661113" y="193085"/>
                        <a:pt x="660546" y="192914"/>
                      </a:cubicBezTo>
                      <a:lnTo>
                        <a:pt x="660546" y="192914"/>
                      </a:lnTo>
                      <a:cubicBezTo>
                        <a:pt x="441966" y="167394"/>
                        <a:pt x="228419" y="109504"/>
                        <a:pt x="26858" y="21183"/>
                      </a:cubicBezTo>
                      <a:lnTo>
                        <a:pt x="-103" y="-112"/>
                      </a:lnTo>
                      <a:cubicBezTo>
                        <a:pt x="209391" y="95559"/>
                        <a:pt x="432504" y="158018"/>
                        <a:pt x="661233" y="185014"/>
                      </a:cubicBezTo>
                      <a:cubicBezTo>
                        <a:pt x="662709" y="185323"/>
                        <a:pt x="663946" y="186354"/>
                        <a:pt x="664496" y="187762"/>
                      </a:cubicBezTo>
                      <a:cubicBezTo>
                        <a:pt x="664736" y="188363"/>
                        <a:pt x="664787" y="189015"/>
                        <a:pt x="664667" y="189651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7" id="67"/>
                <p:cNvSpPr/>
                <p:nvPr/>
              </p:nvSpPr>
              <p:spPr>
                <a:xfrm>
                  <a:off x="2396961" y="1744604"/>
                  <a:ext cx="601783" cy="74570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601783" h="745701" stroke="true" fill="norm" extrusionOk="true">
                      <a:moveTo>
                        <a:pt x="598747" y="314545"/>
                      </a:moveTo>
                      <a:cubicBezTo>
                        <a:pt x="597373" y="320538"/>
                        <a:pt x="595192" y="326326"/>
                        <a:pt x="592221" y="331718"/>
                      </a:cubicBezTo>
                      <a:cubicBezTo>
                        <a:pt x="591088" y="333710"/>
                        <a:pt x="588598" y="334466"/>
                        <a:pt x="586554" y="333435"/>
                      </a:cubicBezTo>
                      <a:cubicBezTo>
                        <a:pt x="586073" y="333126"/>
                        <a:pt x="585661" y="332714"/>
                        <a:pt x="585352" y="332233"/>
                      </a:cubicBezTo>
                      <a:cubicBezTo>
                        <a:pt x="584408" y="330842"/>
                        <a:pt x="584408" y="328987"/>
                        <a:pt x="585352" y="327597"/>
                      </a:cubicBezTo>
                      <a:cubicBezTo>
                        <a:pt x="599090" y="300034"/>
                        <a:pt x="595965" y="267061"/>
                        <a:pt x="577281" y="242590"/>
                      </a:cubicBezTo>
                      <a:cubicBezTo>
                        <a:pt x="571802" y="235549"/>
                        <a:pt x="565242" y="229401"/>
                        <a:pt x="557875" y="224386"/>
                      </a:cubicBezTo>
                      <a:cubicBezTo>
                        <a:pt x="555642" y="222686"/>
                        <a:pt x="553290" y="221140"/>
                        <a:pt x="550834" y="219749"/>
                      </a:cubicBezTo>
                      <a:cubicBezTo>
                        <a:pt x="535138" y="210768"/>
                        <a:pt x="517381" y="206045"/>
                        <a:pt x="499315" y="206011"/>
                      </a:cubicBezTo>
                      <a:lnTo>
                        <a:pt x="497426" y="206011"/>
                      </a:lnTo>
                      <a:cubicBezTo>
                        <a:pt x="466995" y="205599"/>
                        <a:pt x="437440" y="216280"/>
                        <a:pt x="414308" y="236064"/>
                      </a:cubicBezTo>
                      <a:lnTo>
                        <a:pt x="413278" y="236064"/>
                      </a:lnTo>
                      <a:lnTo>
                        <a:pt x="413278" y="236064"/>
                      </a:lnTo>
                      <a:cubicBezTo>
                        <a:pt x="412127" y="236579"/>
                        <a:pt x="410822" y="236579"/>
                        <a:pt x="409671" y="236064"/>
                      </a:cubicBezTo>
                      <a:cubicBezTo>
                        <a:pt x="408108" y="235257"/>
                        <a:pt x="407267" y="233505"/>
                        <a:pt x="407610" y="231771"/>
                      </a:cubicBezTo>
                      <a:cubicBezTo>
                        <a:pt x="407610" y="230568"/>
                        <a:pt x="407610" y="229195"/>
                        <a:pt x="407610" y="227993"/>
                      </a:cubicBezTo>
                      <a:cubicBezTo>
                        <a:pt x="417657" y="186227"/>
                        <a:pt x="419769" y="142934"/>
                        <a:pt x="413793" y="100396"/>
                      </a:cubicBezTo>
                      <a:cubicBezTo>
                        <a:pt x="405550" y="61242"/>
                        <a:pt x="377386" y="17794"/>
                        <a:pt x="333251" y="9036"/>
                      </a:cubicBezTo>
                      <a:cubicBezTo>
                        <a:pt x="305757" y="4948"/>
                        <a:pt x="277730" y="11388"/>
                        <a:pt x="254770" y="27067"/>
                      </a:cubicBezTo>
                      <a:cubicBezTo>
                        <a:pt x="215220" y="53789"/>
                        <a:pt x="186112" y="93338"/>
                        <a:pt x="172339" y="139036"/>
                      </a:cubicBezTo>
                      <a:cubicBezTo>
                        <a:pt x="159047" y="183583"/>
                        <a:pt x="152847" y="229950"/>
                        <a:pt x="153964" y="276421"/>
                      </a:cubicBezTo>
                      <a:lnTo>
                        <a:pt x="153964" y="281916"/>
                      </a:lnTo>
                      <a:cubicBezTo>
                        <a:pt x="153929" y="283479"/>
                        <a:pt x="153088" y="284904"/>
                        <a:pt x="151731" y="285694"/>
                      </a:cubicBezTo>
                      <a:lnTo>
                        <a:pt x="150529" y="285694"/>
                      </a:lnTo>
                      <a:cubicBezTo>
                        <a:pt x="149533" y="286106"/>
                        <a:pt x="148434" y="286106"/>
                        <a:pt x="147438" y="285694"/>
                      </a:cubicBezTo>
                      <a:cubicBezTo>
                        <a:pt x="110859" y="265602"/>
                        <a:pt x="63461" y="286724"/>
                        <a:pt x="40450" y="317808"/>
                      </a:cubicBezTo>
                      <a:cubicBezTo>
                        <a:pt x="14347" y="353356"/>
                        <a:pt x="9710" y="400410"/>
                        <a:pt x="8508" y="438019"/>
                      </a:cubicBezTo>
                      <a:cubicBezTo>
                        <a:pt x="6876" y="543188"/>
                        <a:pt x="25784" y="647669"/>
                        <a:pt x="64148" y="745590"/>
                      </a:cubicBezTo>
                      <a:cubicBezTo>
                        <a:pt x="50238" y="714678"/>
                        <a:pt x="37358" y="683595"/>
                        <a:pt x="25509" y="651824"/>
                      </a:cubicBezTo>
                      <a:cubicBezTo>
                        <a:pt x="7014" y="582050"/>
                        <a:pt x="-1539" y="510009"/>
                        <a:pt x="93" y="437848"/>
                      </a:cubicBezTo>
                      <a:cubicBezTo>
                        <a:pt x="1295" y="399552"/>
                        <a:pt x="6103" y="351124"/>
                        <a:pt x="34439" y="313686"/>
                      </a:cubicBezTo>
                      <a:cubicBezTo>
                        <a:pt x="58138" y="281229"/>
                        <a:pt x="106394" y="258904"/>
                        <a:pt x="146064" y="275905"/>
                      </a:cubicBezTo>
                      <a:cubicBezTo>
                        <a:pt x="145137" y="228834"/>
                        <a:pt x="151508" y="181917"/>
                        <a:pt x="164954" y="136803"/>
                      </a:cubicBezTo>
                      <a:cubicBezTo>
                        <a:pt x="179311" y="89303"/>
                        <a:pt x="209639" y="48225"/>
                        <a:pt x="250820" y="20541"/>
                      </a:cubicBezTo>
                      <a:cubicBezTo>
                        <a:pt x="275601" y="3540"/>
                        <a:pt x="305963" y="-3346"/>
                        <a:pt x="335655" y="1308"/>
                      </a:cubicBezTo>
                      <a:cubicBezTo>
                        <a:pt x="383740" y="10753"/>
                        <a:pt x="413964" y="57292"/>
                        <a:pt x="422894" y="99194"/>
                      </a:cubicBezTo>
                      <a:cubicBezTo>
                        <a:pt x="429180" y="140169"/>
                        <a:pt x="427480" y="181986"/>
                        <a:pt x="417914" y="222325"/>
                      </a:cubicBezTo>
                      <a:lnTo>
                        <a:pt x="417914" y="222325"/>
                      </a:lnTo>
                      <a:cubicBezTo>
                        <a:pt x="441184" y="205942"/>
                        <a:pt x="468970" y="197167"/>
                        <a:pt x="497426" y="197253"/>
                      </a:cubicBezTo>
                      <a:cubicBezTo>
                        <a:pt x="530724" y="196617"/>
                        <a:pt x="562443" y="211472"/>
                        <a:pt x="583291" y="237438"/>
                      </a:cubicBezTo>
                      <a:cubicBezTo>
                        <a:pt x="600052" y="259385"/>
                        <a:pt x="605753" y="287841"/>
                        <a:pt x="598747" y="314545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8" id="68"/>
                <p:cNvSpPr/>
                <p:nvPr/>
              </p:nvSpPr>
              <p:spPr>
                <a:xfrm>
                  <a:off x="2544386" y="2015543"/>
                  <a:ext cx="108782" cy="76601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08782" h="766018" stroke="true" fill="norm" extrusionOk="true">
                      <a:moveTo>
                        <a:pt x="103567" y="718337"/>
                      </a:moveTo>
                      <a:cubicBezTo>
                        <a:pt x="103567" y="723369"/>
                        <a:pt x="103223" y="728349"/>
                        <a:pt x="102536" y="733278"/>
                      </a:cubicBezTo>
                      <a:cubicBezTo>
                        <a:pt x="102708" y="735682"/>
                        <a:pt x="102708" y="738086"/>
                        <a:pt x="102536" y="740491"/>
                      </a:cubicBezTo>
                      <a:cubicBezTo>
                        <a:pt x="102708" y="742826"/>
                        <a:pt x="102708" y="745196"/>
                        <a:pt x="102536" y="747532"/>
                      </a:cubicBezTo>
                      <a:cubicBezTo>
                        <a:pt x="102708" y="749524"/>
                        <a:pt x="102708" y="751550"/>
                        <a:pt x="102536" y="753542"/>
                      </a:cubicBezTo>
                      <a:lnTo>
                        <a:pt x="102536" y="753542"/>
                      </a:lnTo>
                      <a:cubicBezTo>
                        <a:pt x="102536" y="753542"/>
                        <a:pt x="102536" y="753542"/>
                        <a:pt x="102536" y="753542"/>
                      </a:cubicBezTo>
                      <a:lnTo>
                        <a:pt x="102536" y="753542"/>
                      </a:lnTo>
                      <a:lnTo>
                        <a:pt x="102536" y="761442"/>
                      </a:lnTo>
                      <a:cubicBezTo>
                        <a:pt x="102536" y="762816"/>
                        <a:pt x="102536" y="764361"/>
                        <a:pt x="102536" y="765907"/>
                      </a:cubicBezTo>
                      <a:lnTo>
                        <a:pt x="99445" y="765907"/>
                      </a:lnTo>
                      <a:cubicBezTo>
                        <a:pt x="96045" y="765065"/>
                        <a:pt x="93949" y="761613"/>
                        <a:pt x="94791" y="758213"/>
                      </a:cubicBezTo>
                      <a:cubicBezTo>
                        <a:pt x="94808" y="758196"/>
                        <a:pt x="94808" y="758196"/>
                        <a:pt x="94808" y="758179"/>
                      </a:cubicBezTo>
                      <a:cubicBezTo>
                        <a:pt x="94894" y="757664"/>
                        <a:pt x="94894" y="757149"/>
                        <a:pt x="94808" y="756633"/>
                      </a:cubicBezTo>
                      <a:lnTo>
                        <a:pt x="94808" y="756633"/>
                      </a:lnTo>
                      <a:cubicBezTo>
                        <a:pt x="94808" y="753886"/>
                        <a:pt x="94808" y="751310"/>
                        <a:pt x="94808" y="748562"/>
                      </a:cubicBezTo>
                      <a:cubicBezTo>
                        <a:pt x="102107" y="652513"/>
                        <a:pt x="103137" y="556069"/>
                        <a:pt x="97899" y="459882"/>
                      </a:cubicBezTo>
                      <a:cubicBezTo>
                        <a:pt x="97899" y="454387"/>
                        <a:pt x="97899" y="448720"/>
                        <a:pt x="96697" y="442709"/>
                      </a:cubicBezTo>
                      <a:cubicBezTo>
                        <a:pt x="90429" y="342126"/>
                        <a:pt x="77171" y="242110"/>
                        <a:pt x="57027" y="143382"/>
                      </a:cubicBezTo>
                      <a:cubicBezTo>
                        <a:pt x="49815" y="96637"/>
                        <a:pt x="32212" y="52090"/>
                        <a:pt x="5508" y="13038"/>
                      </a:cubicBezTo>
                      <a:cubicBezTo>
                        <a:pt x="4134" y="10978"/>
                        <a:pt x="2589" y="8917"/>
                        <a:pt x="1043" y="7028"/>
                      </a:cubicBezTo>
                      <a:cubicBezTo>
                        <a:pt x="-485" y="5379"/>
                        <a:pt x="-485" y="2838"/>
                        <a:pt x="1043" y="1189"/>
                      </a:cubicBezTo>
                      <a:cubicBezTo>
                        <a:pt x="2606" y="-477"/>
                        <a:pt x="5216" y="-546"/>
                        <a:pt x="6865" y="1000"/>
                      </a:cubicBezTo>
                      <a:cubicBezTo>
                        <a:pt x="6934" y="1069"/>
                        <a:pt x="7002" y="1120"/>
                        <a:pt x="7054" y="1189"/>
                      </a:cubicBezTo>
                      <a:lnTo>
                        <a:pt x="8256" y="2735"/>
                      </a:lnTo>
                      <a:cubicBezTo>
                        <a:pt x="37587" y="43830"/>
                        <a:pt x="57045" y="91142"/>
                        <a:pt x="65099" y="140978"/>
                      </a:cubicBezTo>
                      <a:cubicBezTo>
                        <a:pt x="74200" y="185800"/>
                        <a:pt x="82272" y="230793"/>
                        <a:pt x="88454" y="276130"/>
                      </a:cubicBezTo>
                      <a:cubicBezTo>
                        <a:pt x="88454" y="280939"/>
                        <a:pt x="89656" y="285575"/>
                        <a:pt x="90343" y="290212"/>
                      </a:cubicBezTo>
                      <a:cubicBezTo>
                        <a:pt x="95495" y="329710"/>
                        <a:pt x="99617" y="369260"/>
                        <a:pt x="102708" y="408878"/>
                      </a:cubicBezTo>
                      <a:cubicBezTo>
                        <a:pt x="103567" y="419182"/>
                        <a:pt x="104253" y="429486"/>
                        <a:pt x="104940" y="439961"/>
                      </a:cubicBezTo>
                      <a:cubicBezTo>
                        <a:pt x="110350" y="532696"/>
                        <a:pt x="109886" y="625671"/>
                        <a:pt x="103567" y="718337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69" id="69"/>
                <p:cNvSpPr/>
                <p:nvPr/>
              </p:nvSpPr>
              <p:spPr>
                <a:xfrm>
                  <a:off x="2624917" y="1965804"/>
                  <a:ext cx="189787" cy="344643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89787" h="344643" stroke="true" fill="norm" extrusionOk="true">
                      <a:moveTo>
                        <a:pt x="4146" y="344416"/>
                      </a:moveTo>
                      <a:cubicBezTo>
                        <a:pt x="3476" y="344570"/>
                        <a:pt x="2755" y="344570"/>
                        <a:pt x="2085" y="344416"/>
                      </a:cubicBezTo>
                      <a:cubicBezTo>
                        <a:pt x="76" y="343214"/>
                        <a:pt x="-680" y="340672"/>
                        <a:pt x="368" y="338577"/>
                      </a:cubicBezTo>
                      <a:cubicBezTo>
                        <a:pt x="31794" y="281047"/>
                        <a:pt x="62019" y="224719"/>
                        <a:pt x="91213" y="170109"/>
                      </a:cubicBezTo>
                      <a:cubicBezTo>
                        <a:pt x="120408" y="115498"/>
                        <a:pt x="150632" y="59171"/>
                        <a:pt x="182059" y="1469"/>
                      </a:cubicBezTo>
                      <a:cubicBezTo>
                        <a:pt x="183553" y="-369"/>
                        <a:pt x="186266" y="-643"/>
                        <a:pt x="188104" y="851"/>
                      </a:cubicBezTo>
                      <a:cubicBezTo>
                        <a:pt x="189495" y="1984"/>
                        <a:pt x="190044" y="3890"/>
                        <a:pt x="189443" y="5590"/>
                      </a:cubicBezTo>
                      <a:cubicBezTo>
                        <a:pt x="158017" y="63292"/>
                        <a:pt x="127964" y="119620"/>
                        <a:pt x="98769" y="174058"/>
                      </a:cubicBezTo>
                      <a:cubicBezTo>
                        <a:pt x="69575" y="228497"/>
                        <a:pt x="39351" y="285168"/>
                        <a:pt x="7924" y="342698"/>
                      </a:cubicBezTo>
                      <a:cubicBezTo>
                        <a:pt x="7031" y="343849"/>
                        <a:pt x="5606" y="344501"/>
                        <a:pt x="4146" y="344416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70" id="70"/>
                <p:cNvSpPr/>
                <p:nvPr/>
              </p:nvSpPr>
              <p:spPr>
                <a:xfrm>
                  <a:off x="2638967" y="1958223"/>
                  <a:ext cx="318527" cy="52109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318527" h="521091" stroke="true" fill="norm" extrusionOk="true">
                      <a:moveTo>
                        <a:pt x="4520" y="520293"/>
                      </a:moveTo>
                      <a:cubicBezTo>
                        <a:pt x="2271" y="520293"/>
                        <a:pt x="399" y="518576"/>
                        <a:pt x="227" y="516343"/>
                      </a:cubicBezTo>
                      <a:cubicBezTo>
                        <a:pt x="-3207" y="472380"/>
                        <a:pt x="20663" y="432195"/>
                        <a:pt x="47453" y="391494"/>
                      </a:cubicBezTo>
                      <a:cubicBezTo>
                        <a:pt x="91073" y="325206"/>
                        <a:pt x="135895" y="259777"/>
                        <a:pt x="178999" y="196580"/>
                      </a:cubicBezTo>
                      <a:cubicBezTo>
                        <a:pt x="222103" y="133383"/>
                        <a:pt x="266925" y="67953"/>
                        <a:pt x="310545" y="1837"/>
                      </a:cubicBezTo>
                      <a:cubicBezTo>
                        <a:pt x="311833" y="-155"/>
                        <a:pt x="314495" y="-705"/>
                        <a:pt x="316487" y="583"/>
                      </a:cubicBezTo>
                      <a:cubicBezTo>
                        <a:pt x="316504" y="601"/>
                        <a:pt x="316538" y="618"/>
                        <a:pt x="316556" y="635"/>
                      </a:cubicBezTo>
                      <a:cubicBezTo>
                        <a:pt x="318462" y="1940"/>
                        <a:pt x="318994" y="4516"/>
                        <a:pt x="317757" y="6474"/>
                      </a:cubicBezTo>
                      <a:cubicBezTo>
                        <a:pt x="273966" y="72590"/>
                        <a:pt x="229316" y="138020"/>
                        <a:pt x="186040" y="201388"/>
                      </a:cubicBezTo>
                      <a:cubicBezTo>
                        <a:pt x="142764" y="264757"/>
                        <a:pt x="98286" y="330015"/>
                        <a:pt x="54494" y="396131"/>
                      </a:cubicBezTo>
                      <a:cubicBezTo>
                        <a:pt x="28563" y="435629"/>
                        <a:pt x="5379" y="474269"/>
                        <a:pt x="8814" y="516343"/>
                      </a:cubicBezTo>
                      <a:cubicBezTo>
                        <a:pt x="8917" y="518678"/>
                        <a:pt x="7199" y="520705"/>
                        <a:pt x="4864" y="520980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71" id="71"/>
                <p:cNvSpPr/>
                <p:nvPr/>
              </p:nvSpPr>
              <p:spPr>
                <a:xfrm>
                  <a:off x="2179746" y="2657238"/>
                  <a:ext cx="369736" cy="100967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369736" h="100967" stroke="true" fill="norm" extrusionOk="true">
                      <a:moveTo>
                        <a:pt x="369633" y="100856"/>
                      </a:moveTo>
                      <a:cubicBezTo>
                        <a:pt x="270974" y="7383"/>
                        <a:pt x="128850" y="-24181"/>
                        <a:pt x="-103" y="18769"/>
                      </a:cubicBezTo>
                    </a:path>
                  </a:pathLst>
                </a:custGeom>
                <a:noFill/>
                <a:ln w="10126" cap="rnd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72" id="72"/>
                <p:cNvSpPr/>
                <p:nvPr/>
              </p:nvSpPr>
              <p:spPr>
                <a:xfrm>
                  <a:off x="2305109" y="2777123"/>
                  <a:ext cx="241281" cy="70383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41281" h="70383" stroke="true" fill="norm" extrusionOk="true">
                      <a:moveTo>
                        <a:pt x="241179" y="1579"/>
                      </a:moveTo>
                      <a:cubicBezTo>
                        <a:pt x="154935" y="-7042"/>
                        <a:pt x="68658" y="17516"/>
                        <a:pt x="-103" y="70272"/>
                      </a:cubicBezTo>
                    </a:path>
                  </a:pathLst>
                </a:custGeom>
                <a:noFill/>
                <a:ln w="10126" cap="rnd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73" id="73"/>
                <p:cNvSpPr/>
                <p:nvPr/>
              </p:nvSpPr>
              <p:spPr>
                <a:xfrm>
                  <a:off x="2517712" y="2912420"/>
                  <a:ext cx="115820" cy="213633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15820" h="213633" stroke="true" fill="norm" extrusionOk="true">
                      <a:moveTo>
                        <a:pt x="111350" y="-112"/>
                      </a:moveTo>
                      <a:cubicBezTo>
                        <a:pt x="121757" y="41893"/>
                        <a:pt x="113360" y="86337"/>
                        <a:pt x="88338" y="121645"/>
                      </a:cubicBezTo>
                      <a:cubicBezTo>
                        <a:pt x="63472" y="156404"/>
                        <a:pt x="33693" y="187350"/>
                        <a:pt x="-103" y="213521"/>
                      </a:cubicBezTo>
                    </a:path>
                  </a:pathLst>
                </a:custGeom>
                <a:noFill/>
                <a:ln w="10126" cap="rnd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74" id="74"/>
                <p:cNvSpPr/>
                <p:nvPr/>
              </p:nvSpPr>
              <p:spPr>
                <a:xfrm>
                  <a:off x="2710394" y="3010822"/>
                  <a:ext cx="67853" cy="225654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67853" h="225654" stroke="true" fill="norm" extrusionOk="true">
                      <a:moveTo>
                        <a:pt x="33556" y="-112"/>
                      </a:moveTo>
                      <a:cubicBezTo>
                        <a:pt x="66528" y="26506"/>
                        <a:pt x="74085" y="75450"/>
                        <a:pt x="62922" y="116322"/>
                      </a:cubicBezTo>
                      <a:cubicBezTo>
                        <a:pt x="49149" y="156455"/>
                        <a:pt x="27752" y="193532"/>
                        <a:pt x="-103" y="225543"/>
                      </a:cubicBezTo>
                    </a:path>
                  </a:pathLst>
                </a:custGeom>
                <a:noFill/>
                <a:ln w="10126" cap="rnd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75" id="75"/>
                <p:cNvSpPr/>
                <p:nvPr/>
              </p:nvSpPr>
              <p:spPr>
                <a:xfrm>
                  <a:off x="2841940" y="3065604"/>
                  <a:ext cx="60792" cy="280264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60792" h="280264" stroke="true" fill="norm" extrusionOk="true">
                      <a:moveTo>
                        <a:pt x="13807" y="-112"/>
                      </a:moveTo>
                      <a:cubicBezTo>
                        <a:pt x="42898" y="18796"/>
                        <a:pt x="60518" y="51064"/>
                        <a:pt x="60689" y="85754"/>
                      </a:cubicBezTo>
                      <a:cubicBezTo>
                        <a:pt x="60380" y="120100"/>
                        <a:pt x="52584" y="153982"/>
                        <a:pt x="37849" y="185014"/>
                      </a:cubicBezTo>
                      <a:cubicBezTo>
                        <a:pt x="23098" y="215840"/>
                        <a:pt x="10424" y="247627"/>
                        <a:pt x="-103" y="280153"/>
                      </a:cubicBezTo>
                    </a:path>
                  </a:pathLst>
                </a:custGeom>
                <a:noFill/>
                <a:ln w="10126" cap="rnd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</p:grpSp>
        </p:grpSp>
        <p:grpSp>
          <p:nvGrpSpPr>
            <p:cNvPr name="Group 76" id="76"/>
            <p:cNvGrpSpPr/>
            <p:nvPr/>
          </p:nvGrpSpPr>
          <p:grpSpPr>
            <a:xfrm>
              <a:off x="10551886" y="5599462"/>
              <a:ext cx="1563432" cy="1276435"/>
              <a:chOff x="10120888" y="5247582"/>
              <a:chExt cx="1994430" cy="1628315"/>
            </a:xfrm>
          </p:grpSpPr>
          <p:grpSp>
            <p:nvGrpSpPr>
              <p:cNvPr name="Group 77" id="77"/>
              <p:cNvGrpSpPr/>
              <p:nvPr/>
            </p:nvGrpSpPr>
            <p:grpSpPr>
              <a:xfrm flipH="true">
                <a:off x="10189850" y="5349794"/>
                <a:ext cx="1925468" cy="1526103"/>
                <a:chOff x="8009521" y="708814"/>
                <a:chExt cx="3120315" cy="2473124"/>
              </a:xfrm>
            </p:grpSpPr>
            <p:sp>
              <p:nvSpPr>
                <p:cNvPr name="Freeform 78" id="78"/>
                <p:cNvSpPr/>
                <p:nvPr/>
              </p:nvSpPr>
              <p:spPr>
                <a:xfrm>
                  <a:off x="9120617" y="2062627"/>
                  <a:ext cx="658308" cy="1084906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770213" h="1686054" stroke="true" fill="norm" extrusionOk="true">
                      <a:moveTo>
                        <a:pt x="770110" y="-112"/>
                      </a:moveTo>
                      <a:cubicBezTo>
                        <a:pt x="361253" y="479137"/>
                        <a:pt x="94486" y="1063126"/>
                        <a:pt x="-103" y="1685943"/>
                      </a:cubicBezTo>
                    </a:path>
                  </a:pathLst>
                </a:custGeom>
                <a:noFill/>
                <a:ln w="27118" cap="flat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79" id="79"/>
                <p:cNvSpPr/>
                <p:nvPr/>
              </p:nvSpPr>
              <p:spPr>
                <a:xfrm>
                  <a:off x="8009521" y="708814"/>
                  <a:ext cx="3120315" cy="2473124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2952641" h="2340228" stroke="true" fill="norm" extrusionOk="true">
                      <a:moveTo>
                        <a:pt x="1402370" y="595059"/>
                      </a:moveTo>
                      <a:cubicBezTo>
                        <a:pt x="1285078" y="462654"/>
                        <a:pt x="1167099" y="329391"/>
                        <a:pt x="1028169" y="219827"/>
                      </a:cubicBezTo>
                      <a:cubicBezTo>
                        <a:pt x="889238" y="110262"/>
                        <a:pt x="726609" y="25084"/>
                        <a:pt x="551100" y="2244"/>
                      </a:cubicBezTo>
                      <a:cubicBezTo>
                        <a:pt x="482408" y="-6515"/>
                        <a:pt x="394997" y="7395"/>
                        <a:pt x="377137" y="73855"/>
                      </a:cubicBezTo>
                      <a:cubicBezTo>
                        <a:pt x="363055" y="126577"/>
                        <a:pt x="404613" y="176894"/>
                        <a:pt x="444455" y="214160"/>
                      </a:cubicBezTo>
                      <a:cubicBezTo>
                        <a:pt x="619106" y="376995"/>
                        <a:pt x="825303" y="502256"/>
                        <a:pt x="1050322" y="582179"/>
                      </a:cubicBezTo>
                      <a:cubicBezTo>
                        <a:pt x="740176" y="517265"/>
                        <a:pt x="413372" y="522073"/>
                        <a:pt x="112156" y="620131"/>
                      </a:cubicBezTo>
                      <a:cubicBezTo>
                        <a:pt x="73516" y="632668"/>
                        <a:pt x="32472" y="648983"/>
                        <a:pt x="11865" y="684015"/>
                      </a:cubicBezTo>
                      <a:cubicBezTo>
                        <a:pt x="-13895" y="728322"/>
                        <a:pt x="4652" y="787913"/>
                        <a:pt x="41574" y="823461"/>
                      </a:cubicBezTo>
                      <a:cubicBezTo>
                        <a:pt x="78497" y="859009"/>
                        <a:pt x="129329" y="874980"/>
                        <a:pt x="178959" y="889062"/>
                      </a:cubicBezTo>
                      <a:cubicBezTo>
                        <a:pt x="534270" y="986090"/>
                        <a:pt x="908472" y="978706"/>
                        <a:pt x="1276663" y="970462"/>
                      </a:cubicBezTo>
                      <a:cubicBezTo>
                        <a:pt x="1029027" y="1041044"/>
                        <a:pt x="812990" y="1172075"/>
                        <a:pt x="617045" y="1338998"/>
                      </a:cubicBezTo>
                      <a:cubicBezTo>
                        <a:pt x="544231" y="1400992"/>
                        <a:pt x="470043" y="1489090"/>
                        <a:pt x="495116" y="1581482"/>
                      </a:cubicBezTo>
                      <a:cubicBezTo>
                        <a:pt x="520188" y="1673873"/>
                        <a:pt x="633531" y="1713715"/>
                        <a:pt x="730731" y="1718866"/>
                      </a:cubicBezTo>
                      <a:cubicBezTo>
                        <a:pt x="902462" y="1727453"/>
                        <a:pt x="1074193" y="1677994"/>
                        <a:pt x="1228750" y="1603120"/>
                      </a:cubicBezTo>
                      <a:cubicBezTo>
                        <a:pt x="1383308" y="1528245"/>
                        <a:pt x="1524814" y="1427954"/>
                        <a:pt x="1665119" y="1328350"/>
                      </a:cubicBezTo>
                      <a:cubicBezTo>
                        <a:pt x="1487549" y="1562419"/>
                        <a:pt x="1300534" y="1816237"/>
                        <a:pt x="1257429" y="2106635"/>
                      </a:cubicBezTo>
                      <a:cubicBezTo>
                        <a:pt x="1245408" y="2188207"/>
                        <a:pt x="1254510" y="2288841"/>
                        <a:pt x="1327667" y="2326622"/>
                      </a:cubicBezTo>
                      <a:cubicBezTo>
                        <a:pt x="1400825" y="2364403"/>
                        <a:pt x="1484286" y="2316147"/>
                        <a:pt x="1545766" y="2264455"/>
                      </a:cubicBezTo>
                      <a:cubicBezTo>
                        <a:pt x="1765358" y="2078454"/>
                        <a:pt x="1911244" y="1820085"/>
                        <a:pt x="1957062" y="1535973"/>
                      </a:cubicBezTo>
                      <a:cubicBezTo>
                        <a:pt x="1915502" y="1724877"/>
                        <a:pt x="1938171" y="1928035"/>
                        <a:pt x="2004287" y="2109039"/>
                      </a:cubicBezTo>
                      <a:cubicBezTo>
                        <a:pt x="2022834" y="2167084"/>
                        <a:pt x="2053780" y="2220406"/>
                        <a:pt x="2094961" y="2265314"/>
                      </a:cubicBezTo>
                      <a:cubicBezTo>
                        <a:pt x="2137894" y="2308247"/>
                        <a:pt x="2199545" y="2336068"/>
                        <a:pt x="2259480" y="2326107"/>
                      </a:cubicBezTo>
                      <a:cubicBezTo>
                        <a:pt x="2346891" y="2311510"/>
                        <a:pt x="2404249" y="2223068"/>
                        <a:pt x="2423826" y="2137203"/>
                      </a:cubicBezTo>
                      <a:cubicBezTo>
                        <a:pt x="2468133" y="1942975"/>
                        <a:pt x="2378317" y="1746171"/>
                        <a:pt x="2291078" y="1567228"/>
                      </a:cubicBezTo>
                      <a:cubicBezTo>
                        <a:pt x="2380876" y="1755187"/>
                        <a:pt x="2513006" y="1919774"/>
                        <a:pt x="2677130" y="2048074"/>
                      </a:cubicBezTo>
                      <a:cubicBezTo>
                        <a:pt x="2711115" y="2078059"/>
                        <a:pt x="2751025" y="2100573"/>
                        <a:pt x="2794250" y="2114191"/>
                      </a:cubicBezTo>
                      <a:cubicBezTo>
                        <a:pt x="2838041" y="2125525"/>
                        <a:pt x="2889046" y="2118484"/>
                        <a:pt x="2920472" y="2086199"/>
                      </a:cubicBezTo>
                      <a:cubicBezTo>
                        <a:pt x="2948962" y="2053141"/>
                        <a:pt x="2959301" y="2008164"/>
                        <a:pt x="2948121" y="1965987"/>
                      </a:cubicBezTo>
                      <a:cubicBezTo>
                        <a:pt x="2936478" y="1924462"/>
                        <a:pt x="2917141" y="1885480"/>
                        <a:pt x="2891106" y="1851099"/>
                      </a:cubicBezTo>
                      <a:cubicBezTo>
                        <a:pt x="2745701" y="1637878"/>
                        <a:pt x="2557433" y="1457320"/>
                        <a:pt x="2338304" y="1320965"/>
                      </a:cubicBezTo>
                      <a:cubicBezTo>
                        <a:pt x="2005833" y="1114030"/>
                        <a:pt x="1661512" y="887860"/>
                        <a:pt x="1402370" y="595059"/>
                      </a:cubicBezTo>
                      <a:close/>
                    </a:path>
                  </a:pathLst>
                </a:custGeom>
                <a:solidFill>
                  <a:srgbClr val="FFF2E8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80" id="80"/>
                <p:cNvSpPr/>
                <p:nvPr/>
              </p:nvSpPr>
              <p:spPr>
                <a:xfrm>
                  <a:off x="9403981" y="1198063"/>
                  <a:ext cx="1108191" cy="94806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048641" h="897123" stroke="true" fill="norm" extrusionOk="true">
                      <a:moveTo>
                        <a:pt x="1013109" y="895273"/>
                      </a:moveTo>
                      <a:cubicBezTo>
                        <a:pt x="1105844" y="629948"/>
                        <a:pt x="1011392" y="310185"/>
                        <a:pt x="789859" y="137767"/>
                      </a:cubicBezTo>
                      <a:cubicBezTo>
                        <a:pt x="568326" y="-34650"/>
                        <a:pt x="234481" y="-46672"/>
                        <a:pt x="-103" y="109088"/>
                      </a:cubicBezTo>
                      <a:cubicBezTo>
                        <a:pt x="37849" y="335945"/>
                        <a:pt x="150333" y="561084"/>
                        <a:pt x="329964" y="704651"/>
                      </a:cubicBezTo>
                      <a:cubicBezTo>
                        <a:pt x="509594" y="848219"/>
                        <a:pt x="783505" y="908324"/>
                        <a:pt x="1013109" y="895273"/>
                      </a:cubicBezTo>
                      <a:close/>
                    </a:path>
                  </a:pathLst>
                </a:custGeom>
                <a:solidFill>
                  <a:srgbClr val="FFCD42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</p:grpSp>
          <p:grpSp>
            <p:nvGrpSpPr>
              <p:cNvPr name="Group 81" id="81"/>
              <p:cNvGrpSpPr/>
              <p:nvPr/>
            </p:nvGrpSpPr>
            <p:grpSpPr>
              <a:xfrm>
                <a:off x="10120888" y="5247582"/>
                <a:ext cx="653738" cy="636868"/>
                <a:chOff x="10120888" y="5247582"/>
                <a:chExt cx="653738" cy="636868"/>
              </a:xfrm>
            </p:grpSpPr>
            <p:sp>
              <p:nvSpPr>
                <p:cNvPr name="Freeform 82" id="82"/>
                <p:cNvSpPr/>
                <p:nvPr/>
              </p:nvSpPr>
              <p:spPr>
                <a:xfrm>
                  <a:off x="10120888" y="5247582"/>
                  <a:ext cx="413165" cy="30965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413165" h="309650" stroke="true" fill="norm" extrusionOk="true">
                      <a:moveTo>
                        <a:pt x="372151" y="273543"/>
                      </a:moveTo>
                      <a:cubicBezTo>
                        <a:pt x="422381" y="206235"/>
                        <a:pt x="426065" y="114972"/>
                        <a:pt x="381421" y="43834"/>
                      </a:cubicBezTo>
                      <a:cubicBezTo>
                        <a:pt x="373183" y="30334"/>
                        <a:pt x="362197" y="18720"/>
                        <a:pt x="349181" y="9741"/>
                      </a:cubicBezTo>
                      <a:cubicBezTo>
                        <a:pt x="335833" y="867"/>
                        <a:pt x="319488" y="-2269"/>
                        <a:pt x="303803" y="1036"/>
                      </a:cubicBezTo>
                      <a:cubicBezTo>
                        <a:pt x="278656" y="7323"/>
                        <a:pt x="263503" y="32550"/>
                        <a:pt x="254637" y="57053"/>
                      </a:cubicBezTo>
                      <a:cubicBezTo>
                        <a:pt x="237010" y="109080"/>
                        <a:pt x="239307" y="165806"/>
                        <a:pt x="261085" y="216237"/>
                      </a:cubicBezTo>
                      <a:cubicBezTo>
                        <a:pt x="244352" y="188011"/>
                        <a:pt x="225202" y="161284"/>
                        <a:pt x="203859" y="136363"/>
                      </a:cubicBezTo>
                      <a:cubicBezTo>
                        <a:pt x="184483" y="111216"/>
                        <a:pt x="158707" y="91727"/>
                        <a:pt x="129224" y="79943"/>
                      </a:cubicBezTo>
                      <a:cubicBezTo>
                        <a:pt x="99394" y="68385"/>
                        <a:pt x="65978" y="70658"/>
                        <a:pt x="37985" y="86149"/>
                      </a:cubicBezTo>
                      <a:cubicBezTo>
                        <a:pt x="11065" y="102269"/>
                        <a:pt x="-6022" y="135799"/>
                        <a:pt x="909" y="166749"/>
                      </a:cubicBezTo>
                      <a:cubicBezTo>
                        <a:pt x="6713" y="192057"/>
                        <a:pt x="26540" y="211562"/>
                        <a:pt x="46932" y="227602"/>
                      </a:cubicBezTo>
                      <a:cubicBezTo>
                        <a:pt x="96404" y="266362"/>
                        <a:pt x="154073" y="293290"/>
                        <a:pt x="215546" y="306347"/>
                      </a:cubicBezTo>
                      <a:cubicBezTo>
                        <a:pt x="271966" y="318276"/>
                        <a:pt x="317827" y="292726"/>
                        <a:pt x="372151" y="273543"/>
                      </a:cubicBezTo>
                      <a:close/>
                    </a:path>
                  </a:pathLst>
                </a:custGeom>
                <a:noFill/>
                <a:ln w="11862" cap="rnd">
                  <a:solidFill>
                    <a:srgbClr val="FFF2E8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83" id="83"/>
                <p:cNvSpPr/>
                <p:nvPr/>
              </p:nvSpPr>
              <p:spPr>
                <a:xfrm>
                  <a:off x="10133430" y="5446516"/>
                  <a:ext cx="641196" cy="437934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641196" h="437934" stroke="true" fill="norm" extrusionOk="true">
                      <a:moveTo>
                        <a:pt x="634777" y="192849"/>
                      </a:moveTo>
                      <a:cubicBezTo>
                        <a:pt x="617609" y="255877"/>
                        <a:pt x="568121" y="305688"/>
                        <a:pt x="513877" y="342038"/>
                      </a:cubicBezTo>
                      <a:lnTo>
                        <a:pt x="506865" y="346633"/>
                      </a:lnTo>
                      <a:cubicBezTo>
                        <a:pt x="489867" y="357618"/>
                        <a:pt x="472208" y="367548"/>
                        <a:pt x="453992" y="376374"/>
                      </a:cubicBezTo>
                      <a:cubicBezTo>
                        <a:pt x="425726" y="389995"/>
                        <a:pt x="396371" y="401215"/>
                        <a:pt x="366219" y="409903"/>
                      </a:cubicBezTo>
                      <a:cubicBezTo>
                        <a:pt x="345908" y="415948"/>
                        <a:pt x="325193" y="421026"/>
                        <a:pt x="304238" y="425137"/>
                      </a:cubicBezTo>
                      <a:cubicBezTo>
                        <a:pt x="286103" y="428764"/>
                        <a:pt x="267968" y="431746"/>
                        <a:pt x="249672" y="434244"/>
                      </a:cubicBezTo>
                      <a:cubicBezTo>
                        <a:pt x="234809" y="436219"/>
                        <a:pt x="219850" y="437348"/>
                        <a:pt x="204858" y="437630"/>
                      </a:cubicBezTo>
                      <a:cubicBezTo>
                        <a:pt x="180268" y="438121"/>
                        <a:pt x="155725" y="435413"/>
                        <a:pt x="131835" y="429570"/>
                      </a:cubicBezTo>
                      <a:cubicBezTo>
                        <a:pt x="109162" y="424258"/>
                        <a:pt x="87554" y="415159"/>
                        <a:pt x="67920" y="402649"/>
                      </a:cubicBezTo>
                      <a:cubicBezTo>
                        <a:pt x="-49192" y="326322"/>
                        <a:pt x="2553" y="201150"/>
                        <a:pt x="83394" y="120551"/>
                      </a:cubicBezTo>
                      <a:cubicBezTo>
                        <a:pt x="99595" y="104382"/>
                        <a:pt x="117327" y="89834"/>
                        <a:pt x="136349" y="77107"/>
                      </a:cubicBezTo>
                      <a:cubicBezTo>
                        <a:pt x="143200" y="72513"/>
                        <a:pt x="150212" y="68241"/>
                        <a:pt x="157305" y="64131"/>
                      </a:cubicBezTo>
                      <a:cubicBezTo>
                        <a:pt x="198539" y="40201"/>
                        <a:pt x="243119" y="22566"/>
                        <a:pt x="289569" y="11822"/>
                      </a:cubicBezTo>
                      <a:lnTo>
                        <a:pt x="307945" y="7872"/>
                      </a:lnTo>
                      <a:cubicBezTo>
                        <a:pt x="339242" y="2005"/>
                        <a:pt x="371055" y="-695"/>
                        <a:pt x="402892" y="-188"/>
                      </a:cubicBezTo>
                      <a:cubicBezTo>
                        <a:pt x="423388" y="-91"/>
                        <a:pt x="443860" y="1416"/>
                        <a:pt x="464148" y="4326"/>
                      </a:cubicBezTo>
                      <a:cubicBezTo>
                        <a:pt x="480421" y="6535"/>
                        <a:pt x="496565" y="9621"/>
                        <a:pt x="512507" y="13595"/>
                      </a:cubicBezTo>
                      <a:cubicBezTo>
                        <a:pt x="599232" y="35518"/>
                        <a:pt x="660085" y="99434"/>
                        <a:pt x="634777" y="192849"/>
                      </a:cubicBezTo>
                      <a:close/>
                    </a:path>
                  </a:pathLst>
                </a:custGeom>
                <a:solidFill>
                  <a:srgbClr val="FEB23B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84" id="84"/>
                <p:cNvSpPr/>
                <p:nvPr/>
              </p:nvSpPr>
              <p:spPr>
                <a:xfrm>
                  <a:off x="10523096" y="5446899"/>
                  <a:ext cx="117916" cy="37623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17916" h="376238" stroke="true" fill="norm" extrusionOk="true">
                      <a:moveTo>
                        <a:pt x="117280" y="346250"/>
                      </a:moveTo>
                      <a:cubicBezTo>
                        <a:pt x="100281" y="357236"/>
                        <a:pt x="82622" y="367165"/>
                        <a:pt x="64406" y="375991"/>
                      </a:cubicBezTo>
                      <a:cubicBezTo>
                        <a:pt x="1756" y="261104"/>
                        <a:pt x="-16427" y="127188"/>
                        <a:pt x="13306" y="-248"/>
                      </a:cubicBezTo>
                      <a:cubicBezTo>
                        <a:pt x="33803" y="-151"/>
                        <a:pt x="54275" y="1356"/>
                        <a:pt x="74562" y="4266"/>
                      </a:cubicBezTo>
                      <a:cubicBezTo>
                        <a:pt x="45127" y="119563"/>
                        <a:pt x="60384" y="241728"/>
                        <a:pt x="117280" y="346250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85" id="85"/>
                <p:cNvSpPr/>
                <p:nvPr/>
              </p:nvSpPr>
              <p:spPr>
                <a:xfrm>
                  <a:off x="10360485" y="5455120"/>
                  <a:ext cx="139880" cy="41678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39880" h="416780" stroke="true" fill="norm" extrusionOk="true">
                      <a:moveTo>
                        <a:pt x="139244" y="401300"/>
                      </a:moveTo>
                      <a:cubicBezTo>
                        <a:pt x="118933" y="407344"/>
                        <a:pt x="98219" y="412422"/>
                        <a:pt x="77263" y="416533"/>
                      </a:cubicBezTo>
                      <a:cubicBezTo>
                        <a:pt x="4426" y="297205"/>
                        <a:pt x="-18505" y="153996"/>
                        <a:pt x="13429" y="17887"/>
                      </a:cubicBezTo>
                      <a:cubicBezTo>
                        <a:pt x="29540" y="12245"/>
                        <a:pt x="45950" y="7506"/>
                        <a:pt x="62594" y="3702"/>
                      </a:cubicBezTo>
                      <a:lnTo>
                        <a:pt x="80971" y="-248"/>
                      </a:lnTo>
                      <a:cubicBezTo>
                        <a:pt x="38970" y="135546"/>
                        <a:pt x="60377" y="283044"/>
                        <a:pt x="139244" y="401300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86" id="86"/>
                <p:cNvSpPr/>
                <p:nvPr/>
              </p:nvSpPr>
              <p:spPr>
                <a:xfrm>
                  <a:off x="10212246" y="5510976"/>
                  <a:ext cx="126839" cy="373474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26839" h="373474" stroke="true" fill="norm" extrusionOk="true">
                      <a:moveTo>
                        <a:pt x="126122" y="373170"/>
                      </a:moveTo>
                      <a:cubicBezTo>
                        <a:pt x="101532" y="373662"/>
                        <a:pt x="76989" y="370954"/>
                        <a:pt x="53099" y="365110"/>
                      </a:cubicBezTo>
                      <a:cubicBezTo>
                        <a:pt x="6497" y="269269"/>
                        <a:pt x="-10349" y="161669"/>
                        <a:pt x="4739" y="56172"/>
                      </a:cubicBezTo>
                      <a:cubicBezTo>
                        <a:pt x="20940" y="40004"/>
                        <a:pt x="38672" y="25456"/>
                        <a:pt x="57693" y="12729"/>
                      </a:cubicBezTo>
                      <a:cubicBezTo>
                        <a:pt x="64544" y="8135"/>
                        <a:pt x="71556" y="3863"/>
                        <a:pt x="78649" y="-248"/>
                      </a:cubicBezTo>
                      <a:cubicBezTo>
                        <a:pt x="42146" y="125310"/>
                        <a:pt x="59370" y="260387"/>
                        <a:pt x="126203" y="372767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87" id="87"/>
                <p:cNvSpPr/>
                <p:nvPr/>
              </p:nvSpPr>
              <p:spPr>
                <a:xfrm>
                  <a:off x="10636456" y="5552273"/>
                  <a:ext cx="67056" cy="6706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67056" h="67069" stroke="true" fill="norm" extrusionOk="true">
                      <a:moveTo>
                        <a:pt x="65900" y="39215"/>
                      </a:moveTo>
                      <a:cubicBezTo>
                        <a:pt x="62628" y="57439"/>
                        <a:pt x="45194" y="69561"/>
                        <a:pt x="26971" y="66289"/>
                      </a:cubicBezTo>
                      <a:cubicBezTo>
                        <a:pt x="8747" y="63016"/>
                        <a:pt x="-3375" y="45591"/>
                        <a:pt x="-103" y="27359"/>
                      </a:cubicBezTo>
                      <a:cubicBezTo>
                        <a:pt x="3169" y="9135"/>
                        <a:pt x="20595" y="-2987"/>
                        <a:pt x="38818" y="285"/>
                      </a:cubicBezTo>
                      <a:cubicBezTo>
                        <a:pt x="57026" y="3598"/>
                        <a:pt x="69124" y="21000"/>
                        <a:pt x="65900" y="39215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</p:grpSp>
        </p:grpSp>
      </p:grpSp>
      <p:sp>
        <p:nvSpPr>
          <p:cNvPr name="AutoShape 88" id="88"/>
          <p:cNvSpPr/>
          <p:nvPr>
            <p:ph type="ctrTitle"/>
          </p:nvPr>
        </p:nvSpPr>
        <p:spPr>
          <a:xfrm>
            <a:off x="6133086" y="2474710"/>
            <a:ext cx="5410349" cy="1421928"/>
          </a:xfrm>
        </p:spPr>
        <p:txBody>
          <a:bodyPr vert="horz" anchor="b" wrap="square" tIns="45720" lIns="91440" bIns="45720" rIns="91440">
            <a:sp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4800" baseline="0" u="none">
                <a:solidFill>
                  <a:srgbClr val="FFFFFF"/>
                </a:solidFill>
                <a:latin typeface="Arial"/>
                <a:ea typeface="Arial"/>
              </a:rPr>
              <a:t>Click to edit </a:t>
            </a:r>
            <a:br>
              <a:rPr lang="en-US" b="true" i="false" sz="4800" baseline="0" u="none">
                <a:solidFill>
                  <a:srgbClr val="FFFFFF"/>
                </a:solidFill>
                <a:latin typeface="Arial"/>
                <a:ea typeface="Arial"/>
              </a:rPr>
            </a:br>
            <a:r>
              <a:rPr lang="en-US" b="true" i="false" sz="4800" baseline="0" u="none">
                <a:solidFill>
                  <a:srgbClr val="FFFFFF"/>
                </a:solidFill>
                <a:latin typeface="Arial"/>
                <a:ea typeface="Arial"/>
              </a:rPr>
              <a:t>Master title style</a:t>
            </a:r>
          </a:p>
        </p:txBody>
      </p:sp>
      <p:sp>
        <p:nvSpPr>
          <p:cNvPr name="AutoShape 89" id="89"/>
          <p:cNvSpPr/>
          <p:nvPr>
            <p:ph type="subTitle" idx="1"/>
          </p:nvPr>
        </p:nvSpPr>
        <p:spPr>
          <a:xfrm>
            <a:off x="6096000" y="4129555"/>
            <a:ext cx="3113190" cy="501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vert="horz" anchor="ctr" tIns="45720" lIns="91440" bIns="45720" rIns="91440">
            <a:normAutofit/>
          </a:bodyPr>
          <a:p>
            <a:pPr indent="-228600" algn="ctr" marL="2286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false" i="false" sz="1400" baseline="0" u="none">
                <a:solidFill>
                  <a:schemeClr val="accent6"/>
                </a:solidFill>
                <a:latin typeface="Arial"/>
                <a:ea typeface="Arial"/>
              </a:rPr>
              <a:t>Click to edit Master subtitle style</a:t>
            </a:r>
          </a:p>
        </p:txBody>
      </p:sp>
      <p:sp>
        <p:nvSpPr>
          <p:cNvPr name="AutoShape 90" id="90"/>
          <p:cNvSpPr/>
          <p:nvPr>
            <p:ph type="body" sz="quarter" idx="13"/>
          </p:nvPr>
        </p:nvSpPr>
        <p:spPr>
          <a:xfrm>
            <a:off x="6096000" y="5943588"/>
            <a:ext cx="2681501" cy="296271"/>
          </a:xfrm>
        </p:spPr>
        <p:txBody>
          <a:bodyPr vert="horz" anchor="ctr" tIns="45720" lIns="91440" bIns="45720" rIns="91440">
            <a:normAutofit/>
          </a:bodyPr>
          <a:p>
            <a:pPr indent="0" algn="l" marL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b="false" i="false" sz="1100" baseline="0" u="none">
                <a:solidFill>
                  <a:srgbClr val="FFFFFF"/>
                </a:solidFill>
                <a:latin typeface="Arial"/>
                <a:ea typeface="Arial"/>
              </a:rPr>
              <a:t>Speaker name and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2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name="AutoShape 3" id="3"/>
          <p:cNvSpPr/>
          <p:nvPr>
            <p:ph type="obj" idx="1"/>
          </p:nvPr>
        </p:nvSpPr>
        <p:spPr>
          <a:xfrm>
            <a:off x="660400" y="1130300"/>
            <a:ext cx="10858500" cy="1658083"/>
          </a:xfrm>
        </p:spPr>
        <p:txBody>
          <a:bodyPr vert="horz" anchor="t" tIns="45720" lIns="91440" bIns="45720" rIns="91440">
            <a:normAutofit/>
          </a:bodyPr>
          <a:p>
            <a:pPr indent="-228600" algn="l" marL="22860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b="false" i="false" sz="1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text styles</a:t>
            </a:r>
          </a:p>
          <a:p>
            <a:pPr indent="-228600" lvl="1" algn="l" marL="68580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false" i="false" sz="1600" baseline="0" u="none">
                <a:solidFill>
                  <a:srgbClr val="FFFFFF"/>
                </a:solidFill>
                <a:latin typeface="Arial"/>
                <a:ea typeface="Arial"/>
              </a:rPr>
              <a:t>Second level</a:t>
            </a:r>
          </a:p>
          <a:p>
            <a:pPr indent="-228600" lvl="2" algn="l" marL="114300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false" i="false" sz="1400" baseline="0" u="none">
                <a:solidFill>
                  <a:srgbClr val="FFFFFF"/>
                </a:solidFill>
                <a:latin typeface="Arial"/>
                <a:ea typeface="Arial"/>
              </a:rPr>
              <a:t>Third level</a:t>
            </a:r>
          </a:p>
          <a:p>
            <a:pPr indent="-228600" lvl="3" algn="l" marL="160020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Fourth level</a:t>
            </a:r>
          </a:p>
          <a:p>
            <a:pPr indent="-228600" lvl="4" algn="l" marL="205740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name="AutoShape 4" id="4"/>
          <p:cNvSpPr/>
          <p:nvPr>
            <p:ph type="dt" sz="half" idx="10"/>
          </p:nvPr>
        </p:nvSpPr>
        <p:spPr>
          <a:xfrm>
            <a:off x="5504656" y="6423740"/>
            <a:ext cx="1802924" cy="246221"/>
          </a:xfrm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2024/8/14</a:t>
            </a:r>
          </a:p>
        </p:txBody>
      </p:sp>
      <p:sp>
        <p:nvSpPr>
          <p:cNvPr name="AutoShape 5" id="5"/>
          <p:cNvSpPr/>
          <p:nvPr>
            <p:ph type="ftr" sz="quarter" idx="11"/>
          </p:nvPr>
        </p:nvSpPr>
        <p:spPr>
          <a:xfrm>
            <a:off x="660401" y="6423740"/>
            <a:ext cx="3992171" cy="246221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6" id="6"/>
          <p:cNvSpPr/>
          <p:nvPr>
            <p:ph type="sldNum" sz="quarter" idx="12"/>
          </p:nvPr>
        </p:nvSpPr>
        <p:spPr>
          <a:xfrm>
            <a:off x="8857452" y="6423740"/>
            <a:ext cx="2661448" cy="246221"/>
          </a:xfrm>
        </p:spPr>
        <p:txBody>
          <a:bodyPr vert="horz" anchor="ctr" tIns="45720" lIns="91440" bIns="45720" rIns="91440">
            <a:normAutofit/>
          </a:bodyPr>
          <a:p>
            <a:pPr algn="r" marL="0"/>
            <a:fld type="slidenum" id="{3386411A-70EE-422D-B97C-F56BEE3FF077}"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body" sz="quarter" idx="14"/>
          </p:nvPr>
        </p:nvSpPr>
        <p:spPr>
          <a:xfrm>
            <a:off x="7439171" y="1130300"/>
            <a:ext cx="4752829" cy="494751"/>
          </a:xfrm>
        </p:spPr>
        <p:txBody>
          <a:bodyPr vert="horz" anchor="t" wrap="square" tIns="45720" lIns="91440" bIns="45720" rIns="91440">
            <a:spAutoFit/>
          </a:bodyPr>
          <a:p>
            <a:pPr indent="0" algn="l" marL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b="true" i="false" sz="2400" baseline="0" u="none">
                <a:solidFill>
                  <a:srgbClr val="FFFFFF"/>
                </a:solidFill>
                <a:latin typeface="Arial"/>
                <a:ea typeface="Arial"/>
              </a:rPr>
              <a:t>CONTENTS</a:t>
            </a:r>
          </a:p>
        </p:txBody>
      </p:sp>
      <p:sp>
        <p:nvSpPr>
          <p:cNvPr name="AutoShape 3" id="3"/>
          <p:cNvSpPr/>
          <p:nvPr>
            <p:ph type="ftr" sz="quarter" idx="10"/>
          </p:nvPr>
        </p:nvSpPr>
        <p:spPr>
          <a:xfrm>
            <a:off x="673101" y="6423740"/>
            <a:ext cx="3992171" cy="246221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4" id="4"/>
          <p:cNvSpPr/>
          <p:nvPr>
            <p:ph type="dt" sz="half" idx="11"/>
          </p:nvPr>
        </p:nvSpPr>
        <p:spPr>
          <a:xfrm>
            <a:off x="5517356" y="6423740"/>
            <a:ext cx="1802924" cy="246221"/>
          </a:xfrm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2024/8/14</a:t>
            </a:r>
          </a:p>
        </p:txBody>
      </p:sp>
      <p:sp>
        <p:nvSpPr>
          <p:cNvPr name="AutoShape 5" id="5"/>
          <p:cNvSpPr/>
          <p:nvPr>
            <p:ph type="sldNum" sz="quarter" idx="12"/>
          </p:nvPr>
        </p:nvSpPr>
        <p:spPr>
          <a:xfrm>
            <a:off x="8857452" y="6423740"/>
            <a:ext cx="2661448" cy="246221"/>
          </a:xfrm>
        </p:spPr>
        <p:txBody>
          <a:bodyPr vert="horz" anchor="ctr" tIns="45720" lIns="91440" bIns="45720" rIns="91440">
            <a:normAutofit/>
          </a:bodyPr>
          <a:p>
            <a:pPr algn="r" marL="0"/>
            <a:fld type="slidenum" id="{3386411A-70EE-422D-B97C-F56BEE3FF077}">
              <a:rPr lang="en-US" b="false" i="false" sz="1000" baseline="0" u="none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 showMasterSp="false">
  <p:cSld name="节标题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6096000" y="1472123"/>
            <a:ext cx="6118085" cy="5443933"/>
            <a:chOff x="6096000" y="1472123"/>
            <a:chExt cx="6118085" cy="5443933"/>
          </a:xfrm>
        </p:grpSpPr>
        <p:sp>
          <p:nvSpPr>
            <p:cNvPr name="Freeform 3" id="3"/>
            <p:cNvSpPr/>
            <p:nvPr/>
          </p:nvSpPr>
          <p:spPr>
            <a:xfrm>
              <a:off x="6096000" y="1893652"/>
              <a:ext cx="5488383" cy="4985370"/>
            </a:xfrm>
            <a:custGeom>
              <a:avLst/>
              <a:gdLst/>
              <a:ahLst/>
              <a:cxnLst/>
              <a:rect r="r" b="b" t="t" l="l"/>
              <a:pathLst>
                <a:path w="3326738" h="3021841" stroke="true" fill="norm" extrusionOk="true">
                  <a:moveTo>
                    <a:pt x="3292966" y="3021230"/>
                  </a:moveTo>
                  <a:lnTo>
                    <a:pt x="83041" y="3021230"/>
                  </a:lnTo>
                  <a:cubicBezTo>
                    <a:pt x="60657" y="2864163"/>
                    <a:pt x="39988" y="2705572"/>
                    <a:pt x="24653" y="2546885"/>
                  </a:cubicBezTo>
                  <a:cubicBezTo>
                    <a:pt x="22938" y="2527835"/>
                    <a:pt x="21319" y="2508785"/>
                    <a:pt x="19605" y="2490307"/>
                  </a:cubicBezTo>
                  <a:cubicBezTo>
                    <a:pt x="19605" y="2486878"/>
                    <a:pt x="18938" y="2483353"/>
                    <a:pt x="18747" y="2479925"/>
                  </a:cubicBezTo>
                  <a:cubicBezTo>
                    <a:pt x="11956" y="2401629"/>
                    <a:pt x="6908" y="2323400"/>
                    <a:pt x="3603" y="2245228"/>
                  </a:cubicBezTo>
                  <a:cubicBezTo>
                    <a:pt x="3603" y="2240275"/>
                    <a:pt x="3603" y="2235703"/>
                    <a:pt x="3603" y="2230179"/>
                  </a:cubicBezTo>
                  <a:cubicBezTo>
                    <a:pt x="1888" y="2188935"/>
                    <a:pt x="745" y="2147407"/>
                    <a:pt x="555" y="2106354"/>
                  </a:cubicBezTo>
                  <a:cubicBezTo>
                    <a:pt x="-2255" y="1938419"/>
                    <a:pt x="8384" y="1770531"/>
                    <a:pt x="32368" y="1604291"/>
                  </a:cubicBezTo>
                  <a:cubicBezTo>
                    <a:pt x="41893" y="1537140"/>
                    <a:pt x="54752" y="1470941"/>
                    <a:pt x="70468" y="1404838"/>
                  </a:cubicBezTo>
                  <a:cubicBezTo>
                    <a:pt x="78374" y="1371024"/>
                    <a:pt x="86946" y="1337305"/>
                    <a:pt x="96567" y="1303968"/>
                  </a:cubicBezTo>
                  <a:cubicBezTo>
                    <a:pt x="113264" y="1245675"/>
                    <a:pt x="132314" y="1188716"/>
                    <a:pt x="153717" y="1133089"/>
                  </a:cubicBezTo>
                  <a:cubicBezTo>
                    <a:pt x="154764" y="1130137"/>
                    <a:pt x="155907" y="1127089"/>
                    <a:pt x="157241" y="1124136"/>
                  </a:cubicBezTo>
                  <a:cubicBezTo>
                    <a:pt x="159019" y="1119183"/>
                    <a:pt x="160924" y="1114230"/>
                    <a:pt x="162956" y="1109277"/>
                  </a:cubicBezTo>
                  <a:cubicBezTo>
                    <a:pt x="178481" y="1070319"/>
                    <a:pt x="194960" y="1032219"/>
                    <a:pt x="212772" y="994977"/>
                  </a:cubicBezTo>
                  <a:cubicBezTo>
                    <a:pt x="383364" y="632455"/>
                    <a:pt x="651493" y="344419"/>
                    <a:pt x="957722" y="179637"/>
                  </a:cubicBezTo>
                  <a:cubicBezTo>
                    <a:pt x="959722" y="178399"/>
                    <a:pt x="961913" y="177256"/>
                    <a:pt x="963913" y="176208"/>
                  </a:cubicBezTo>
                  <a:cubicBezTo>
                    <a:pt x="1008305" y="152386"/>
                    <a:pt x="1053860" y="130802"/>
                    <a:pt x="1100406" y="111533"/>
                  </a:cubicBezTo>
                  <a:cubicBezTo>
                    <a:pt x="1149772" y="91226"/>
                    <a:pt x="1200239" y="73700"/>
                    <a:pt x="1251568" y="59050"/>
                  </a:cubicBezTo>
                  <a:cubicBezTo>
                    <a:pt x="1270618" y="53240"/>
                    <a:pt x="1290430" y="48097"/>
                    <a:pt x="1310052" y="43144"/>
                  </a:cubicBezTo>
                  <a:cubicBezTo>
                    <a:pt x="1315957" y="41810"/>
                    <a:pt x="1321863" y="40286"/>
                    <a:pt x="1327959" y="39048"/>
                  </a:cubicBezTo>
                  <a:cubicBezTo>
                    <a:pt x="1362534" y="30857"/>
                    <a:pt x="1397586" y="23998"/>
                    <a:pt x="1432734" y="18569"/>
                  </a:cubicBezTo>
                  <a:cubicBezTo>
                    <a:pt x="1609851" y="-9215"/>
                    <a:pt x="1790395" y="-6796"/>
                    <a:pt x="1966705" y="25713"/>
                  </a:cubicBezTo>
                  <a:cubicBezTo>
                    <a:pt x="2038444" y="38686"/>
                    <a:pt x="2109171" y="56726"/>
                    <a:pt x="2178351" y="79719"/>
                  </a:cubicBezTo>
                  <a:cubicBezTo>
                    <a:pt x="2228462" y="96064"/>
                    <a:pt x="2277601" y="115276"/>
                    <a:pt x="2325512" y="137251"/>
                  </a:cubicBezTo>
                  <a:lnTo>
                    <a:pt x="2336847" y="142394"/>
                  </a:lnTo>
                  <a:cubicBezTo>
                    <a:pt x="2430801" y="186228"/>
                    <a:pt x="2519336" y="240816"/>
                    <a:pt x="2600689" y="305081"/>
                  </a:cubicBezTo>
                  <a:cubicBezTo>
                    <a:pt x="2600689" y="305081"/>
                    <a:pt x="2600689" y="305081"/>
                    <a:pt x="2601165" y="305081"/>
                  </a:cubicBezTo>
                  <a:cubicBezTo>
                    <a:pt x="2605071" y="307843"/>
                    <a:pt x="2608785" y="310891"/>
                    <a:pt x="2612500" y="313939"/>
                  </a:cubicBezTo>
                  <a:cubicBezTo>
                    <a:pt x="2622025" y="321464"/>
                    <a:pt x="2630979" y="328989"/>
                    <a:pt x="2640027" y="336894"/>
                  </a:cubicBezTo>
                  <a:cubicBezTo>
                    <a:pt x="2663268" y="356706"/>
                    <a:pt x="2686005" y="377595"/>
                    <a:pt x="2708226" y="399569"/>
                  </a:cubicBezTo>
                  <a:cubicBezTo>
                    <a:pt x="2710512" y="401665"/>
                    <a:pt x="2712703" y="403855"/>
                    <a:pt x="2715084" y="406237"/>
                  </a:cubicBezTo>
                  <a:cubicBezTo>
                    <a:pt x="2730258" y="421286"/>
                    <a:pt x="2745117" y="436974"/>
                    <a:pt x="2759661" y="453290"/>
                  </a:cubicBezTo>
                  <a:cubicBezTo>
                    <a:pt x="2769186" y="464053"/>
                    <a:pt x="2779188" y="475007"/>
                    <a:pt x="2788808" y="486437"/>
                  </a:cubicBezTo>
                  <a:cubicBezTo>
                    <a:pt x="3014836" y="754280"/>
                    <a:pt x="3148758" y="1127755"/>
                    <a:pt x="3228863" y="1508279"/>
                  </a:cubicBezTo>
                  <a:cubicBezTo>
                    <a:pt x="3332428" y="2005751"/>
                    <a:pt x="3354078" y="2516786"/>
                    <a:pt x="3292966" y="3021230"/>
                  </a:cubicBezTo>
                  <a:close/>
                </a:path>
              </a:pathLst>
            </a:custGeom>
            <a:solidFill>
              <a:srgbClr val="D3E5CF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" id="4"/>
            <p:cNvSpPr/>
            <p:nvPr/>
          </p:nvSpPr>
          <p:spPr>
            <a:xfrm>
              <a:off x="11222367" y="5151723"/>
              <a:ext cx="15714" cy="527523"/>
            </a:xfrm>
            <a:custGeom>
              <a:avLst/>
              <a:gdLst/>
              <a:ahLst/>
              <a:cxnLst/>
              <a:rect r="r" b="b" t="t" l="l"/>
              <a:pathLst>
                <a:path w="9525" h="319754" stroke="true" fill="norm" extrusionOk="true">
                  <a:moveTo>
                    <a:pt x="0" y="0"/>
                  </a:moveTo>
                  <a:lnTo>
                    <a:pt x="0" y="319754"/>
                  </a:lnTo>
                </a:path>
              </a:pathLst>
            </a:custGeom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" id="5"/>
            <p:cNvSpPr/>
            <p:nvPr/>
          </p:nvSpPr>
          <p:spPr>
            <a:xfrm>
              <a:off x="10999226" y="5248365"/>
              <a:ext cx="435281" cy="388924"/>
            </a:xfrm>
            <a:custGeom>
              <a:avLst/>
              <a:gdLst/>
              <a:ahLst/>
              <a:cxnLst/>
              <a:rect r="r" b="b" t="t" l="l"/>
              <a:pathLst>
                <a:path w="263842" h="235743" stroke="true" fill="norm" extrusionOk="true">
                  <a:moveTo>
                    <a:pt x="114" y="-611"/>
                  </a:moveTo>
                  <a:cubicBezTo>
                    <a:pt x="92916" y="72359"/>
                    <a:pt x="181041" y="151093"/>
                    <a:pt x="263957" y="235133"/>
                  </a:cubicBezTo>
                </a:path>
              </a:pathLst>
            </a:custGeom>
            <a:noFill/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" id="6"/>
            <p:cNvSpPr/>
            <p:nvPr/>
          </p:nvSpPr>
          <p:spPr>
            <a:xfrm>
              <a:off x="11024368" y="5267379"/>
              <a:ext cx="379339" cy="362682"/>
            </a:xfrm>
            <a:custGeom>
              <a:avLst/>
              <a:gdLst/>
              <a:ahLst/>
              <a:cxnLst/>
              <a:rect r="r" b="b" t="t" l="l"/>
              <a:pathLst>
                <a:path w="229933" h="219837" stroke="true" fill="norm" extrusionOk="true">
                  <a:moveTo>
                    <a:pt x="114" y="219226"/>
                  </a:moveTo>
                  <a:cubicBezTo>
                    <a:pt x="70504" y="139673"/>
                    <a:pt x="147418" y="66140"/>
                    <a:pt x="230048" y="-611"/>
                  </a:cubicBezTo>
                </a:path>
              </a:pathLst>
            </a:custGeom>
            <a:noFill/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" id="7"/>
            <p:cNvSpPr/>
            <p:nvPr/>
          </p:nvSpPr>
          <p:spPr>
            <a:xfrm>
              <a:off x="10936527" y="5426406"/>
              <a:ext cx="504423" cy="15714"/>
            </a:xfrm>
            <a:custGeom>
              <a:avLst/>
              <a:gdLst/>
              <a:ahLst/>
              <a:cxnLst/>
              <a:rect r="r" b="b" t="t" l="l"/>
              <a:pathLst>
                <a:path w="305752" h="9525" stroke="true" fill="norm" extrusionOk="true">
                  <a:moveTo>
                    <a:pt x="0" y="0"/>
                  </a:moveTo>
                  <a:lnTo>
                    <a:pt x="305753" y="0"/>
                  </a:lnTo>
                </a:path>
              </a:pathLst>
            </a:custGeom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" id="8"/>
            <p:cNvSpPr/>
            <p:nvPr/>
          </p:nvSpPr>
          <p:spPr>
            <a:xfrm>
              <a:off x="7907469" y="2122351"/>
              <a:ext cx="15714" cy="395525"/>
            </a:xfrm>
            <a:custGeom>
              <a:avLst/>
              <a:gdLst/>
              <a:ahLst/>
              <a:cxnLst/>
              <a:rect r="r" b="b" t="t" l="l"/>
              <a:pathLst>
                <a:path w="9525" h="239744" stroke="true" fill="norm" extrusionOk="true">
                  <a:moveTo>
                    <a:pt x="0" y="0"/>
                  </a:moveTo>
                  <a:lnTo>
                    <a:pt x="0" y="239744"/>
                  </a:lnTo>
                </a:path>
              </a:pathLst>
            </a:custGeom>
            <a:ln w="14669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" id="9"/>
            <p:cNvSpPr/>
            <p:nvPr/>
          </p:nvSpPr>
          <p:spPr>
            <a:xfrm>
              <a:off x="7740112" y="2194793"/>
              <a:ext cx="326382" cy="291496"/>
            </a:xfrm>
            <a:custGeom>
              <a:avLst/>
              <a:gdLst/>
              <a:ahLst/>
              <a:cxnLst/>
              <a:rect r="r" b="b" t="t" l="l"/>
              <a:pathLst>
                <a:path w="197834" h="176688" stroke="true" fill="norm" extrusionOk="true">
                  <a:moveTo>
                    <a:pt x="114" y="-611"/>
                  </a:moveTo>
                  <a:cubicBezTo>
                    <a:pt x="69700" y="54071"/>
                    <a:pt x="135776" y="113089"/>
                    <a:pt x="197948" y="176077"/>
                  </a:cubicBezTo>
                </a:path>
              </a:pathLst>
            </a:custGeom>
            <a:noFill/>
            <a:ln w="14669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" id="10"/>
            <p:cNvSpPr/>
            <p:nvPr/>
          </p:nvSpPr>
          <p:spPr>
            <a:xfrm>
              <a:off x="7758969" y="2208778"/>
              <a:ext cx="284425" cy="271854"/>
            </a:xfrm>
            <a:custGeom>
              <a:avLst/>
              <a:gdLst/>
              <a:ahLst/>
              <a:cxnLst/>
              <a:rect r="r" b="b" t="t" l="l"/>
              <a:pathLst>
                <a:path w="172402" h="164782" stroke="true" fill="norm" extrusionOk="true">
                  <a:moveTo>
                    <a:pt x="114" y="164171"/>
                  </a:moveTo>
                  <a:cubicBezTo>
                    <a:pt x="52921" y="104564"/>
                    <a:pt x="110587" y="49452"/>
                    <a:pt x="172517" y="-611"/>
                  </a:cubicBezTo>
                </a:path>
              </a:pathLst>
            </a:custGeom>
            <a:noFill/>
            <a:ln w="14669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" id="11"/>
            <p:cNvSpPr/>
            <p:nvPr/>
          </p:nvSpPr>
          <p:spPr>
            <a:xfrm>
              <a:off x="7693128" y="2328362"/>
              <a:ext cx="378238" cy="15714"/>
            </a:xfrm>
            <a:custGeom>
              <a:avLst/>
              <a:gdLst/>
              <a:ahLst/>
              <a:cxnLst/>
              <a:rect r="r" b="b" t="t" l="l"/>
              <a:pathLst>
                <a:path w="229266" h="9525" stroke="true" fill="norm" extrusionOk="true">
                  <a:moveTo>
                    <a:pt x="0" y="0"/>
                  </a:moveTo>
                  <a:lnTo>
                    <a:pt x="229267" y="0"/>
                  </a:lnTo>
                </a:path>
              </a:pathLst>
            </a:custGeom>
            <a:ln w="14669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" id="12"/>
            <p:cNvSpPr/>
            <p:nvPr/>
          </p:nvSpPr>
          <p:spPr>
            <a:xfrm>
              <a:off x="7880597" y="6101329"/>
              <a:ext cx="15714" cy="527680"/>
            </a:xfrm>
            <a:custGeom>
              <a:avLst/>
              <a:gdLst/>
              <a:ahLst/>
              <a:cxnLst/>
              <a:rect r="r" b="b" t="t" l="l"/>
              <a:pathLst>
                <a:path w="9525" h="319849" stroke="true" fill="norm" extrusionOk="true">
                  <a:moveTo>
                    <a:pt x="0" y="0"/>
                  </a:moveTo>
                  <a:lnTo>
                    <a:pt x="0" y="319850"/>
                  </a:lnTo>
                </a:path>
              </a:pathLst>
            </a:custGeom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7657613" y="6198128"/>
              <a:ext cx="435281" cy="388924"/>
            </a:xfrm>
            <a:custGeom>
              <a:avLst/>
              <a:gdLst/>
              <a:ahLst/>
              <a:cxnLst/>
              <a:rect r="r" b="b" t="t" l="l"/>
              <a:pathLst>
                <a:path w="263842" h="235743" stroke="true" fill="norm" extrusionOk="true">
                  <a:moveTo>
                    <a:pt x="114" y="-611"/>
                  </a:moveTo>
                  <a:cubicBezTo>
                    <a:pt x="92918" y="72359"/>
                    <a:pt x="181040" y="151093"/>
                    <a:pt x="263957" y="235133"/>
                  </a:cubicBezTo>
                </a:path>
              </a:pathLst>
            </a:custGeom>
            <a:noFill/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4" id="14"/>
            <p:cNvSpPr/>
            <p:nvPr/>
          </p:nvSpPr>
          <p:spPr>
            <a:xfrm>
              <a:off x="7682756" y="6216829"/>
              <a:ext cx="379652" cy="362681"/>
            </a:xfrm>
            <a:custGeom>
              <a:avLst/>
              <a:gdLst/>
              <a:ahLst/>
              <a:cxnLst/>
              <a:rect r="r" b="b" t="t" l="l"/>
              <a:pathLst>
                <a:path w="230123" h="219836" stroke="true" fill="norm" extrusionOk="true">
                  <a:moveTo>
                    <a:pt x="114" y="219225"/>
                  </a:moveTo>
                  <a:cubicBezTo>
                    <a:pt x="70538" y="139635"/>
                    <a:pt x="147516" y="66102"/>
                    <a:pt x="230238" y="-611"/>
                  </a:cubicBezTo>
                </a:path>
              </a:pathLst>
            </a:custGeom>
            <a:noFill/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5" id="15"/>
            <p:cNvSpPr/>
            <p:nvPr/>
          </p:nvSpPr>
          <p:spPr>
            <a:xfrm>
              <a:off x="7594913" y="6376169"/>
              <a:ext cx="504423" cy="15714"/>
            </a:xfrm>
            <a:custGeom>
              <a:avLst/>
              <a:gdLst/>
              <a:ahLst/>
              <a:cxnLst/>
              <a:rect r="r" b="b" t="t" l="l"/>
              <a:pathLst>
                <a:path w="305752" h="9525" stroke="true" fill="norm" extrusionOk="true">
                  <a:moveTo>
                    <a:pt x="0" y="0"/>
                  </a:moveTo>
                  <a:lnTo>
                    <a:pt x="305752" y="0"/>
                  </a:lnTo>
                </a:path>
              </a:pathLst>
            </a:custGeom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6" id="16"/>
            <p:cNvSpPr/>
            <p:nvPr/>
          </p:nvSpPr>
          <p:spPr>
            <a:xfrm>
              <a:off x="10854342" y="6413568"/>
              <a:ext cx="140799" cy="140799"/>
            </a:xfrm>
            <a:custGeom>
              <a:avLst/>
              <a:gdLst/>
              <a:ahLst/>
              <a:cxnLst/>
              <a:rect r="r" b="b" t="t" l="l"/>
              <a:pathLst>
                <a:path w="85344" h="85344" stroke="true" fill="norm" extrusionOk="true">
                  <a:moveTo>
                    <a:pt x="85458" y="41966"/>
                  </a:moveTo>
                  <a:cubicBezTo>
                    <a:pt x="85515" y="65531"/>
                    <a:pt x="66446" y="84676"/>
                    <a:pt x="42882" y="84733"/>
                  </a:cubicBezTo>
                  <a:cubicBezTo>
                    <a:pt x="19317" y="84790"/>
                    <a:pt x="171" y="65721"/>
                    <a:pt x="114" y="42156"/>
                  </a:cubicBezTo>
                  <a:cubicBezTo>
                    <a:pt x="67" y="18591"/>
                    <a:pt x="19126" y="-554"/>
                    <a:pt x="42691" y="-611"/>
                  </a:cubicBezTo>
                  <a:cubicBezTo>
                    <a:pt x="42758" y="-611"/>
                    <a:pt x="42815" y="-611"/>
                    <a:pt x="42882" y="-611"/>
                  </a:cubicBezTo>
                  <a:cubicBezTo>
                    <a:pt x="66399" y="-611"/>
                    <a:pt x="85458" y="18449"/>
                    <a:pt x="85458" y="41966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7" id="17"/>
            <p:cNvSpPr/>
            <p:nvPr/>
          </p:nvSpPr>
          <p:spPr>
            <a:xfrm>
              <a:off x="7945968" y="4586642"/>
              <a:ext cx="140799" cy="140797"/>
            </a:xfrm>
            <a:custGeom>
              <a:avLst/>
              <a:gdLst/>
              <a:ahLst/>
              <a:cxnLst/>
              <a:rect r="r" b="b" t="t" l="l"/>
              <a:pathLst>
                <a:path w="85344" h="85343" stroke="true" fill="norm" extrusionOk="true">
                  <a:moveTo>
                    <a:pt x="85344" y="42672"/>
                  </a:moveTo>
                  <a:cubicBezTo>
                    <a:pt x="85344" y="66239"/>
                    <a:pt x="66239" y="85344"/>
                    <a:pt x="42672" y="85344"/>
                  </a:cubicBezTo>
                  <a:cubicBezTo>
                    <a:pt x="19105" y="85344"/>
                    <a:pt x="0" y="66239"/>
                    <a:pt x="0" y="42672"/>
                  </a:cubicBezTo>
                  <a:cubicBezTo>
                    <a:pt x="0" y="19105"/>
                    <a:pt x="19105" y="0"/>
                    <a:pt x="42672" y="0"/>
                  </a:cubicBezTo>
                  <a:cubicBezTo>
                    <a:pt x="66239" y="0"/>
                    <a:pt x="85344" y="19105"/>
                    <a:pt x="85344" y="4267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8" id="18"/>
            <p:cNvSpPr/>
            <p:nvPr/>
          </p:nvSpPr>
          <p:spPr>
            <a:xfrm>
              <a:off x="6233283" y="5793489"/>
              <a:ext cx="140797" cy="140797"/>
            </a:xfrm>
            <a:custGeom>
              <a:avLst/>
              <a:gdLst/>
              <a:ahLst/>
              <a:cxnLst/>
              <a:rect r="r" b="b" t="t" l="l"/>
              <a:pathLst>
                <a:path w="85343" h="85343" stroke="true" fill="norm" extrusionOk="true">
                  <a:moveTo>
                    <a:pt x="85458" y="42061"/>
                  </a:moveTo>
                  <a:cubicBezTo>
                    <a:pt x="85406" y="65606"/>
                    <a:pt x="66331" y="84675"/>
                    <a:pt x="42786" y="84732"/>
                  </a:cubicBezTo>
                  <a:cubicBezTo>
                    <a:pt x="19240" y="84675"/>
                    <a:pt x="162" y="65606"/>
                    <a:pt x="114" y="42061"/>
                  </a:cubicBezTo>
                  <a:cubicBezTo>
                    <a:pt x="162" y="18515"/>
                    <a:pt x="19240" y="-554"/>
                    <a:pt x="42786" y="-611"/>
                  </a:cubicBezTo>
                  <a:cubicBezTo>
                    <a:pt x="66331" y="-554"/>
                    <a:pt x="85406" y="18515"/>
                    <a:pt x="85458" y="42061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grpSp>
          <p:nvGrpSpPr>
            <p:cNvPr name="Group 19" id="19"/>
            <p:cNvGrpSpPr/>
            <p:nvPr/>
          </p:nvGrpSpPr>
          <p:grpSpPr>
            <a:xfrm>
              <a:off x="6529809" y="2559623"/>
              <a:ext cx="5684276" cy="4356433"/>
              <a:chOff x="6639182" y="2239269"/>
              <a:chExt cx="3445477" cy="2640616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6664232" y="3240092"/>
                <a:ext cx="742664" cy="1624698"/>
              </a:xfrm>
              <a:custGeom>
                <a:avLst/>
                <a:gdLst/>
                <a:ahLst/>
                <a:cxnLst/>
                <a:rect r="r" b="b" t="t" l="l"/>
                <a:pathLst>
                  <a:path w="853344" h="1896332" stroke="true" fill="norm" extrusionOk="true">
                    <a:moveTo>
                      <a:pt x="853459" y="-611"/>
                    </a:moveTo>
                    <a:cubicBezTo>
                      <a:pt x="454950" y="573718"/>
                      <a:pt x="165673" y="1216560"/>
                      <a:pt x="114" y="1895721"/>
                    </a:cubicBezTo>
                  </a:path>
                </a:pathLst>
              </a:custGeom>
              <a:noFill/>
              <a:ln w="15621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1" id="21"/>
              <p:cNvSpPr/>
              <p:nvPr/>
            </p:nvSpPr>
            <p:spPr>
              <a:xfrm>
                <a:off x="6648214" y="2860719"/>
                <a:ext cx="358159" cy="1630482"/>
              </a:xfrm>
              <a:custGeom>
                <a:avLst/>
                <a:gdLst/>
                <a:ahLst/>
                <a:cxnLst/>
                <a:rect r="r" b="b" t="t" l="l"/>
                <a:pathLst>
                  <a:path w="358159" h="1630482" stroke="true" fill="norm" extrusionOk="true">
                    <a:moveTo>
                      <a:pt x="212538" y="1335262"/>
                    </a:moveTo>
                    <a:cubicBezTo>
                      <a:pt x="197203" y="1384793"/>
                      <a:pt x="175867" y="1454516"/>
                      <a:pt x="147006" y="1528239"/>
                    </a:cubicBezTo>
                    <a:lnTo>
                      <a:pt x="147006" y="1528239"/>
                    </a:lnTo>
                    <a:cubicBezTo>
                      <a:pt x="139291" y="1547765"/>
                      <a:pt x="131100" y="1567768"/>
                      <a:pt x="122146" y="1587770"/>
                    </a:cubicBezTo>
                    <a:cubicBezTo>
                      <a:pt x="116050" y="1601772"/>
                      <a:pt x="109573" y="1616345"/>
                      <a:pt x="103096" y="1629871"/>
                    </a:cubicBezTo>
                    <a:cubicBezTo>
                      <a:pt x="93571" y="1439371"/>
                      <a:pt x="69568" y="1275065"/>
                      <a:pt x="55471" y="1111140"/>
                    </a:cubicBezTo>
                    <a:lnTo>
                      <a:pt x="54995" y="1104663"/>
                    </a:lnTo>
                    <a:cubicBezTo>
                      <a:pt x="54995" y="1100567"/>
                      <a:pt x="54233" y="1096757"/>
                      <a:pt x="53852" y="1092661"/>
                    </a:cubicBezTo>
                    <a:cubicBezTo>
                      <a:pt x="49851" y="1047322"/>
                      <a:pt x="46041" y="1002173"/>
                      <a:pt x="42041" y="956834"/>
                    </a:cubicBezTo>
                    <a:lnTo>
                      <a:pt x="40898" y="944261"/>
                    </a:lnTo>
                    <a:lnTo>
                      <a:pt x="17562" y="675656"/>
                    </a:lnTo>
                    <a:cubicBezTo>
                      <a:pt x="17562" y="671751"/>
                      <a:pt x="16895" y="667941"/>
                      <a:pt x="16609" y="664036"/>
                    </a:cubicBezTo>
                    <a:cubicBezTo>
                      <a:pt x="14704" y="641843"/>
                      <a:pt x="12799" y="619840"/>
                      <a:pt x="10799" y="597361"/>
                    </a:cubicBezTo>
                    <a:cubicBezTo>
                      <a:pt x="36" y="472964"/>
                      <a:pt x="-9680" y="342091"/>
                      <a:pt x="19086" y="222362"/>
                    </a:cubicBezTo>
                    <a:cubicBezTo>
                      <a:pt x="19848" y="218742"/>
                      <a:pt x="20800" y="215027"/>
                      <a:pt x="21753" y="211408"/>
                    </a:cubicBezTo>
                    <a:cubicBezTo>
                      <a:pt x="31020" y="175298"/>
                      <a:pt x="44378" y="140370"/>
                      <a:pt x="61567" y="107300"/>
                    </a:cubicBezTo>
                    <a:cubicBezTo>
                      <a:pt x="91095" y="51293"/>
                      <a:pt x="144435" y="-3095"/>
                      <a:pt x="205966" y="-524"/>
                    </a:cubicBezTo>
                    <a:cubicBezTo>
                      <a:pt x="209490" y="-524"/>
                      <a:pt x="213015" y="-524"/>
                      <a:pt x="216634" y="524"/>
                    </a:cubicBezTo>
                    <a:lnTo>
                      <a:pt x="219111" y="1001"/>
                    </a:lnTo>
                    <a:cubicBezTo>
                      <a:pt x="291405" y="13479"/>
                      <a:pt x="323886" y="95108"/>
                      <a:pt x="336363" y="169403"/>
                    </a:cubicBezTo>
                    <a:cubicBezTo>
                      <a:pt x="337125" y="173879"/>
                      <a:pt x="337887" y="178356"/>
                      <a:pt x="338554" y="182833"/>
                    </a:cubicBezTo>
                    <a:cubicBezTo>
                      <a:pt x="338554" y="183976"/>
                      <a:pt x="338554" y="185405"/>
                      <a:pt x="339030" y="186548"/>
                    </a:cubicBezTo>
                    <a:cubicBezTo>
                      <a:pt x="354554" y="298743"/>
                      <a:pt x="360704" y="412043"/>
                      <a:pt x="357414" y="525257"/>
                    </a:cubicBezTo>
                    <a:cubicBezTo>
                      <a:pt x="357414" y="530305"/>
                      <a:pt x="357414" y="535353"/>
                      <a:pt x="357414" y="540211"/>
                    </a:cubicBezTo>
                    <a:cubicBezTo>
                      <a:pt x="354188" y="635880"/>
                      <a:pt x="345473" y="731292"/>
                      <a:pt x="331315" y="825961"/>
                    </a:cubicBezTo>
                    <a:cubicBezTo>
                      <a:pt x="330648" y="831295"/>
                      <a:pt x="329886" y="836438"/>
                      <a:pt x="329029" y="841772"/>
                    </a:cubicBezTo>
                    <a:lnTo>
                      <a:pt x="329029" y="841772"/>
                    </a:lnTo>
                    <a:cubicBezTo>
                      <a:pt x="302500" y="1008936"/>
                      <a:pt x="263562" y="1173880"/>
                      <a:pt x="212538" y="1335262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2" id="22"/>
              <p:cNvSpPr/>
              <p:nvPr/>
            </p:nvSpPr>
            <p:spPr>
              <a:xfrm>
                <a:off x="6770246" y="2861664"/>
                <a:ext cx="140874" cy="1587436"/>
              </a:xfrm>
              <a:custGeom>
                <a:avLst/>
                <a:gdLst/>
                <a:ahLst/>
                <a:cxnLst/>
                <a:rect r="r" b="b" t="t" l="l"/>
                <a:pathLst>
                  <a:path w="140874" h="1587436" stroke="true" fill="norm" extrusionOk="true">
                    <a:moveTo>
                      <a:pt x="24974" y="1527294"/>
                    </a:moveTo>
                    <a:lnTo>
                      <a:pt x="24974" y="1527294"/>
                    </a:lnTo>
                    <a:cubicBezTo>
                      <a:pt x="17259" y="1546820"/>
                      <a:pt x="9068" y="1566823"/>
                      <a:pt x="114" y="1586825"/>
                    </a:cubicBezTo>
                    <a:cubicBezTo>
                      <a:pt x="31356" y="1459828"/>
                      <a:pt x="57042" y="1332003"/>
                      <a:pt x="77171" y="1203348"/>
                    </a:cubicBezTo>
                    <a:cubicBezTo>
                      <a:pt x="77171" y="1199348"/>
                      <a:pt x="78410" y="1195348"/>
                      <a:pt x="78981" y="1191252"/>
                    </a:cubicBezTo>
                    <a:cubicBezTo>
                      <a:pt x="84506" y="1155181"/>
                      <a:pt x="89618" y="1119024"/>
                      <a:pt x="94316" y="1082762"/>
                    </a:cubicBezTo>
                    <a:cubicBezTo>
                      <a:pt x="94316" y="1078762"/>
                      <a:pt x="95269" y="1074666"/>
                      <a:pt x="95840" y="1070570"/>
                    </a:cubicBezTo>
                    <a:cubicBezTo>
                      <a:pt x="106382" y="984655"/>
                      <a:pt x="114573" y="898548"/>
                      <a:pt x="120415" y="812252"/>
                    </a:cubicBezTo>
                    <a:lnTo>
                      <a:pt x="120415" y="812252"/>
                    </a:lnTo>
                    <a:cubicBezTo>
                      <a:pt x="120415" y="808728"/>
                      <a:pt x="120415" y="805204"/>
                      <a:pt x="121177" y="801489"/>
                    </a:cubicBezTo>
                    <a:cubicBezTo>
                      <a:pt x="127527" y="696971"/>
                      <a:pt x="130702" y="592196"/>
                      <a:pt x="130702" y="487164"/>
                    </a:cubicBezTo>
                    <a:cubicBezTo>
                      <a:pt x="130702" y="480687"/>
                      <a:pt x="130702" y="474114"/>
                      <a:pt x="130702" y="468114"/>
                    </a:cubicBezTo>
                    <a:cubicBezTo>
                      <a:pt x="130321" y="430395"/>
                      <a:pt x="129432" y="392676"/>
                      <a:pt x="128035" y="354957"/>
                    </a:cubicBezTo>
                    <a:cubicBezTo>
                      <a:pt x="124034" y="245324"/>
                      <a:pt x="115557" y="119499"/>
                      <a:pt x="84125" y="-611"/>
                    </a:cubicBezTo>
                    <a:cubicBezTo>
                      <a:pt x="87649" y="-611"/>
                      <a:pt x="91173" y="-611"/>
                      <a:pt x="94793" y="436"/>
                    </a:cubicBezTo>
                    <a:cubicBezTo>
                      <a:pt x="116207" y="88200"/>
                      <a:pt x="129345" y="177773"/>
                      <a:pt x="134036" y="267994"/>
                    </a:cubicBezTo>
                    <a:cubicBezTo>
                      <a:pt x="134512" y="273042"/>
                      <a:pt x="134798" y="277995"/>
                      <a:pt x="135083" y="283043"/>
                    </a:cubicBezTo>
                    <a:cubicBezTo>
                      <a:pt x="136512" y="307522"/>
                      <a:pt x="137465" y="331335"/>
                      <a:pt x="138322" y="354671"/>
                    </a:cubicBezTo>
                    <a:cubicBezTo>
                      <a:pt x="139751" y="397914"/>
                      <a:pt x="140798" y="441063"/>
                      <a:pt x="140989" y="484306"/>
                    </a:cubicBezTo>
                    <a:lnTo>
                      <a:pt x="140989" y="484306"/>
                    </a:lnTo>
                    <a:cubicBezTo>
                      <a:pt x="140989" y="485831"/>
                      <a:pt x="140989" y="487259"/>
                      <a:pt x="140989" y="488879"/>
                    </a:cubicBezTo>
                    <a:cubicBezTo>
                      <a:pt x="140989" y="535742"/>
                      <a:pt x="140544" y="582604"/>
                      <a:pt x="139655" y="629467"/>
                    </a:cubicBezTo>
                    <a:cubicBezTo>
                      <a:pt x="139655" y="634230"/>
                      <a:pt x="139655" y="638992"/>
                      <a:pt x="139655" y="643565"/>
                    </a:cubicBezTo>
                    <a:cubicBezTo>
                      <a:pt x="137052" y="731699"/>
                      <a:pt x="131909" y="819463"/>
                      <a:pt x="124225" y="906835"/>
                    </a:cubicBezTo>
                    <a:cubicBezTo>
                      <a:pt x="124225" y="912455"/>
                      <a:pt x="123368" y="917884"/>
                      <a:pt x="122891" y="923314"/>
                    </a:cubicBezTo>
                    <a:cubicBezTo>
                      <a:pt x="118129" y="975320"/>
                      <a:pt x="112604" y="1027136"/>
                      <a:pt x="105937" y="1078952"/>
                    </a:cubicBezTo>
                    <a:cubicBezTo>
                      <a:pt x="105937" y="1078952"/>
                      <a:pt x="105937" y="1078952"/>
                      <a:pt x="105937" y="1079429"/>
                    </a:cubicBezTo>
                    <a:lnTo>
                      <a:pt x="105937" y="1079429"/>
                    </a:lnTo>
                    <a:cubicBezTo>
                      <a:pt x="86515" y="1229990"/>
                      <a:pt x="59494" y="1379466"/>
                      <a:pt x="24974" y="152729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3" id="23"/>
              <p:cNvSpPr/>
              <p:nvPr/>
            </p:nvSpPr>
            <p:spPr>
              <a:xfrm>
                <a:off x="6666709" y="3073500"/>
                <a:ext cx="245840" cy="281845"/>
              </a:xfrm>
              <a:custGeom>
                <a:avLst/>
                <a:gdLst/>
                <a:ahLst/>
                <a:cxnLst/>
                <a:rect r="r" b="b" t="t" l="l"/>
                <a:pathLst>
                  <a:path w="245840" h="281845" stroke="true" fill="norm" extrusionOk="true">
                    <a:moveTo>
                      <a:pt x="245954" y="275804"/>
                    </a:moveTo>
                    <a:lnTo>
                      <a:pt x="243859" y="277138"/>
                    </a:lnTo>
                    <a:lnTo>
                      <a:pt x="237287" y="281234"/>
                    </a:lnTo>
                    <a:cubicBezTo>
                      <a:pt x="236048" y="279329"/>
                      <a:pt x="235001" y="277424"/>
                      <a:pt x="233762" y="275614"/>
                    </a:cubicBezTo>
                    <a:cubicBezTo>
                      <a:pt x="170710" y="175154"/>
                      <a:pt x="91806" y="85571"/>
                      <a:pt x="114" y="10343"/>
                    </a:cubicBezTo>
                    <a:cubicBezTo>
                      <a:pt x="876" y="6723"/>
                      <a:pt x="1829" y="3008"/>
                      <a:pt x="2781" y="-611"/>
                    </a:cubicBezTo>
                    <a:cubicBezTo>
                      <a:pt x="92708" y="72493"/>
                      <a:pt x="170588" y="159276"/>
                      <a:pt x="233572" y="256564"/>
                    </a:cubicBezTo>
                    <a:lnTo>
                      <a:pt x="243859" y="272756"/>
                    </a:lnTo>
                    <a:lnTo>
                      <a:pt x="243859" y="272756"/>
                    </a:lnTo>
                    <a:cubicBezTo>
                      <a:pt x="244335" y="273804"/>
                      <a:pt x="245288" y="274662"/>
                      <a:pt x="245954" y="27580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4" id="24"/>
              <p:cNvSpPr/>
              <p:nvPr/>
            </p:nvSpPr>
            <p:spPr>
              <a:xfrm>
                <a:off x="6894928" y="3031495"/>
                <a:ext cx="91249" cy="115633"/>
              </a:xfrm>
              <a:custGeom>
                <a:avLst/>
                <a:gdLst/>
                <a:ahLst/>
                <a:cxnLst/>
                <a:rect r="r" b="b" t="t" l="l"/>
                <a:pathLst>
                  <a:path w="91249" h="115633" stroke="true" fill="norm" extrusionOk="true">
                    <a:moveTo>
                      <a:pt x="91364" y="12819"/>
                    </a:moveTo>
                    <a:lnTo>
                      <a:pt x="9734" y="113117"/>
                    </a:lnTo>
                    <a:lnTo>
                      <a:pt x="8115" y="115022"/>
                    </a:lnTo>
                    <a:lnTo>
                      <a:pt x="114" y="108545"/>
                    </a:lnTo>
                    <a:lnTo>
                      <a:pt x="8687" y="98068"/>
                    </a:lnTo>
                    <a:lnTo>
                      <a:pt x="89173" y="-611"/>
                    </a:lnTo>
                    <a:cubicBezTo>
                      <a:pt x="89935" y="3865"/>
                      <a:pt x="90697" y="8342"/>
                      <a:pt x="91364" y="1281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5" id="25"/>
              <p:cNvSpPr/>
              <p:nvPr/>
            </p:nvSpPr>
            <p:spPr>
              <a:xfrm>
                <a:off x="6901786" y="3387444"/>
                <a:ext cx="103181" cy="119633"/>
              </a:xfrm>
              <a:custGeom>
                <a:avLst/>
                <a:gdLst/>
                <a:ahLst/>
                <a:cxnLst/>
                <a:rect r="r" b="b" t="t" l="l"/>
                <a:pathLst>
                  <a:path w="103181" h="119633" stroke="true" fill="norm" extrusionOk="true">
                    <a:moveTo>
                      <a:pt x="102984" y="14248"/>
                    </a:moveTo>
                    <a:cubicBezTo>
                      <a:pt x="72949" y="45366"/>
                      <a:pt x="41198" y="80284"/>
                      <a:pt x="7734" y="119023"/>
                    </a:cubicBezTo>
                    <a:lnTo>
                      <a:pt x="6972" y="118261"/>
                    </a:lnTo>
                    <a:lnTo>
                      <a:pt x="114" y="112260"/>
                    </a:lnTo>
                    <a:cubicBezTo>
                      <a:pt x="2400" y="109593"/>
                      <a:pt x="4877" y="106830"/>
                      <a:pt x="7353" y="104164"/>
                    </a:cubicBezTo>
                    <a:cubicBezTo>
                      <a:pt x="40881" y="66064"/>
                      <a:pt x="72980" y="30821"/>
                      <a:pt x="103270" y="-611"/>
                    </a:cubicBezTo>
                    <a:cubicBezTo>
                      <a:pt x="103365" y="4341"/>
                      <a:pt x="103175" y="9390"/>
                      <a:pt x="102984" y="1424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6" id="26"/>
              <p:cNvSpPr/>
              <p:nvPr/>
            </p:nvSpPr>
            <p:spPr>
              <a:xfrm>
                <a:off x="6664232" y="3525842"/>
                <a:ext cx="231838" cy="149828"/>
              </a:xfrm>
              <a:custGeom>
                <a:avLst/>
                <a:gdLst/>
                <a:ahLst/>
                <a:cxnLst/>
                <a:rect r="r" b="b" t="t" l="l"/>
                <a:pathLst>
                  <a:path w="231838" h="149828" stroke="true" fill="norm" extrusionOk="true">
                    <a:moveTo>
                      <a:pt x="231953" y="141597"/>
                    </a:moveTo>
                    <a:lnTo>
                      <a:pt x="226333" y="148360"/>
                    </a:lnTo>
                    <a:lnTo>
                      <a:pt x="226333" y="148360"/>
                    </a:lnTo>
                    <a:lnTo>
                      <a:pt x="225476" y="149217"/>
                    </a:lnTo>
                    <a:cubicBezTo>
                      <a:pt x="156986" y="93600"/>
                      <a:pt x="81550" y="47147"/>
                      <a:pt x="1067" y="11010"/>
                    </a:cubicBezTo>
                    <a:cubicBezTo>
                      <a:pt x="1067" y="7104"/>
                      <a:pt x="400" y="3294"/>
                      <a:pt x="114" y="-611"/>
                    </a:cubicBezTo>
                    <a:cubicBezTo>
                      <a:pt x="81477" y="35364"/>
                      <a:pt x="157784" y="81828"/>
                      <a:pt x="227095" y="13759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7" id="27"/>
              <p:cNvSpPr/>
              <p:nvPr/>
            </p:nvSpPr>
            <p:spPr>
              <a:xfrm>
                <a:off x="6882355" y="3688434"/>
                <a:ext cx="96583" cy="99631"/>
              </a:xfrm>
              <a:custGeom>
                <a:avLst/>
                <a:gdLst/>
                <a:ahLst/>
                <a:cxnLst/>
                <a:rect r="r" b="b" t="t" l="l"/>
                <a:pathLst>
                  <a:path w="96583" h="99631" stroke="true" fill="norm" extrusionOk="true">
                    <a:moveTo>
                      <a:pt x="94031" y="14819"/>
                    </a:moveTo>
                    <a:cubicBezTo>
                      <a:pt x="94031" y="14819"/>
                      <a:pt x="94031" y="14819"/>
                      <a:pt x="94031" y="14819"/>
                    </a:cubicBezTo>
                    <a:cubicBezTo>
                      <a:pt x="64375" y="40604"/>
                      <a:pt x="36199" y="68054"/>
                      <a:pt x="9639" y="97020"/>
                    </a:cubicBezTo>
                    <a:cubicBezTo>
                      <a:pt x="8953" y="97639"/>
                      <a:pt x="8317" y="98306"/>
                      <a:pt x="7734" y="99020"/>
                    </a:cubicBezTo>
                    <a:lnTo>
                      <a:pt x="114" y="92162"/>
                    </a:lnTo>
                    <a:cubicBezTo>
                      <a:pt x="3543" y="88353"/>
                      <a:pt x="7163" y="84542"/>
                      <a:pt x="10973" y="80542"/>
                    </a:cubicBezTo>
                    <a:cubicBezTo>
                      <a:pt x="38121" y="52024"/>
                      <a:pt x="66735" y="24935"/>
                      <a:pt x="96698" y="-611"/>
                    </a:cubicBezTo>
                    <a:cubicBezTo>
                      <a:pt x="95364" y="4342"/>
                      <a:pt x="95364" y="9485"/>
                      <a:pt x="94031" y="1481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8" id="28"/>
              <p:cNvSpPr/>
              <p:nvPr/>
            </p:nvSpPr>
            <p:spPr>
              <a:xfrm>
                <a:off x="6688807" y="3805686"/>
                <a:ext cx="186880" cy="143161"/>
              </a:xfrm>
              <a:custGeom>
                <a:avLst/>
                <a:gdLst/>
                <a:ahLst/>
                <a:cxnLst/>
                <a:rect r="r" b="b" t="t" l="l"/>
                <a:pathLst>
                  <a:path w="186880" h="143161" stroke="true" fill="norm" extrusionOk="true">
                    <a:moveTo>
                      <a:pt x="186614" y="135311"/>
                    </a:moveTo>
                    <a:lnTo>
                      <a:pt x="186614" y="135311"/>
                    </a:lnTo>
                    <a:lnTo>
                      <a:pt x="186614" y="135311"/>
                    </a:lnTo>
                    <a:lnTo>
                      <a:pt x="180137" y="142550"/>
                    </a:lnTo>
                    <a:lnTo>
                      <a:pt x="175946" y="138835"/>
                    </a:lnTo>
                    <a:cubicBezTo>
                      <a:pt x="121872" y="91095"/>
                      <a:pt x="63379" y="48614"/>
                      <a:pt x="1257" y="11962"/>
                    </a:cubicBezTo>
                    <a:lnTo>
                      <a:pt x="114" y="-611"/>
                    </a:lnTo>
                    <a:cubicBezTo>
                      <a:pt x="63173" y="36031"/>
                      <a:pt x="122564" y="78637"/>
                      <a:pt x="177470" y="126643"/>
                    </a:cubicBezTo>
                    <a:cubicBezTo>
                      <a:pt x="180613" y="129215"/>
                      <a:pt x="183566" y="131977"/>
                      <a:pt x="186995" y="134644"/>
                    </a:cubicBezTo>
                    <a:cubicBezTo>
                      <a:pt x="186518" y="135120"/>
                      <a:pt x="186423" y="135215"/>
                      <a:pt x="186614" y="13531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9" id="29"/>
              <p:cNvSpPr/>
              <p:nvPr/>
            </p:nvSpPr>
            <p:spPr>
              <a:xfrm>
                <a:off x="6701475" y="3954467"/>
                <a:ext cx="153638" cy="112394"/>
              </a:xfrm>
              <a:custGeom>
                <a:avLst/>
                <a:gdLst/>
                <a:ahLst/>
                <a:cxnLst/>
                <a:rect r="r" b="b" t="t" l="l"/>
                <a:pathLst>
                  <a:path w="153638" h="112394" stroke="true" fill="norm" extrusionOk="true">
                    <a:moveTo>
                      <a:pt x="153752" y="104354"/>
                    </a:moveTo>
                    <a:lnTo>
                      <a:pt x="146704" y="111784"/>
                    </a:lnTo>
                    <a:cubicBezTo>
                      <a:pt x="146442" y="111508"/>
                      <a:pt x="146155" y="111251"/>
                      <a:pt x="145847" y="111022"/>
                    </a:cubicBezTo>
                    <a:cubicBezTo>
                      <a:pt x="102742" y="70969"/>
                      <a:pt x="54034" y="37403"/>
                      <a:pt x="1257" y="11390"/>
                    </a:cubicBezTo>
                    <a:cubicBezTo>
                      <a:pt x="1257" y="7295"/>
                      <a:pt x="495" y="3484"/>
                      <a:pt x="114" y="-611"/>
                    </a:cubicBezTo>
                    <a:cubicBezTo>
                      <a:pt x="53820" y="25306"/>
                      <a:pt x="103511" y="58835"/>
                      <a:pt x="147656" y="98925"/>
                    </a:cubicBezTo>
                    <a:cubicBezTo>
                      <a:pt x="149752" y="100735"/>
                      <a:pt x="151847" y="102545"/>
                      <a:pt x="153752" y="10435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0" id="30"/>
              <p:cNvSpPr/>
              <p:nvPr/>
            </p:nvSpPr>
            <p:spPr>
              <a:xfrm>
                <a:off x="6639182" y="3633670"/>
                <a:ext cx="1174810" cy="1199287"/>
              </a:xfrm>
              <a:custGeom>
                <a:avLst/>
                <a:gdLst/>
                <a:ahLst/>
                <a:cxnLst/>
                <a:rect r="r" b="b" t="t" l="l"/>
                <a:pathLst>
                  <a:path w="1174810" h="1199287" stroke="true" fill="norm" extrusionOk="true">
                    <a:moveTo>
                      <a:pt x="145466" y="919975"/>
                    </a:moveTo>
                    <a:cubicBezTo>
                      <a:pt x="118891" y="964457"/>
                      <a:pt x="81458" y="1027036"/>
                      <a:pt x="45929" y="1097807"/>
                    </a:cubicBezTo>
                    <a:lnTo>
                      <a:pt x="45929" y="1097807"/>
                    </a:lnTo>
                    <a:cubicBezTo>
                      <a:pt x="36404" y="1116857"/>
                      <a:pt x="26879" y="1135907"/>
                      <a:pt x="18307" y="1156100"/>
                    </a:cubicBezTo>
                    <a:cubicBezTo>
                      <a:pt x="11925" y="1170007"/>
                      <a:pt x="5829" y="1184675"/>
                      <a:pt x="114" y="1198676"/>
                    </a:cubicBezTo>
                    <a:cubicBezTo>
                      <a:pt x="147847" y="1078566"/>
                      <a:pt x="285864" y="986079"/>
                      <a:pt x="417214" y="886733"/>
                    </a:cubicBezTo>
                    <a:lnTo>
                      <a:pt x="422357" y="882732"/>
                    </a:lnTo>
                    <a:lnTo>
                      <a:pt x="431882" y="875589"/>
                    </a:lnTo>
                    <a:lnTo>
                      <a:pt x="540658" y="793388"/>
                    </a:lnTo>
                    <a:lnTo>
                      <a:pt x="550754" y="785768"/>
                    </a:lnTo>
                    <a:lnTo>
                      <a:pt x="765924" y="623271"/>
                    </a:lnTo>
                    <a:lnTo>
                      <a:pt x="775449" y="616223"/>
                    </a:lnTo>
                    <a:lnTo>
                      <a:pt x="828599" y="576027"/>
                    </a:lnTo>
                    <a:cubicBezTo>
                      <a:pt x="928325" y="500780"/>
                      <a:pt x="1031957" y="420389"/>
                      <a:pt x="1101585" y="318852"/>
                    </a:cubicBezTo>
                    <a:cubicBezTo>
                      <a:pt x="1103776" y="315804"/>
                      <a:pt x="1105871" y="312661"/>
                      <a:pt x="1107967" y="309327"/>
                    </a:cubicBezTo>
                    <a:cubicBezTo>
                      <a:pt x="1128561" y="278266"/>
                      <a:pt x="1145561" y="244976"/>
                      <a:pt x="1158640" y="210077"/>
                    </a:cubicBezTo>
                    <a:cubicBezTo>
                      <a:pt x="1180547" y="150641"/>
                      <a:pt x="1185119" y="74536"/>
                      <a:pt x="1142066" y="30531"/>
                    </a:cubicBezTo>
                    <a:cubicBezTo>
                      <a:pt x="1139495" y="28150"/>
                      <a:pt x="1136923" y="25673"/>
                      <a:pt x="1134065" y="23387"/>
                    </a:cubicBezTo>
                    <a:cubicBezTo>
                      <a:pt x="1133494" y="22816"/>
                      <a:pt x="1132732" y="22339"/>
                      <a:pt x="1132160" y="21863"/>
                    </a:cubicBezTo>
                    <a:cubicBezTo>
                      <a:pt x="1074439" y="-23476"/>
                      <a:pt x="992333" y="7385"/>
                      <a:pt x="928516" y="47485"/>
                    </a:cubicBezTo>
                    <a:lnTo>
                      <a:pt x="917086" y="54819"/>
                    </a:lnTo>
                    <a:cubicBezTo>
                      <a:pt x="916077" y="55600"/>
                      <a:pt x="915028" y="56334"/>
                      <a:pt x="913943" y="57010"/>
                    </a:cubicBezTo>
                    <a:cubicBezTo>
                      <a:pt x="820255" y="120656"/>
                      <a:pt x="732006" y="191951"/>
                      <a:pt x="650100" y="270180"/>
                    </a:cubicBezTo>
                    <a:lnTo>
                      <a:pt x="639242" y="280467"/>
                    </a:lnTo>
                    <a:cubicBezTo>
                      <a:pt x="570192" y="347094"/>
                      <a:pt x="505058" y="417665"/>
                      <a:pt x="444170" y="491826"/>
                    </a:cubicBezTo>
                    <a:cubicBezTo>
                      <a:pt x="440645" y="495922"/>
                      <a:pt x="437312" y="499922"/>
                      <a:pt x="433978" y="504114"/>
                    </a:cubicBezTo>
                    <a:lnTo>
                      <a:pt x="433978" y="504114"/>
                    </a:lnTo>
                    <a:cubicBezTo>
                      <a:pt x="327603" y="635368"/>
                      <a:pt x="231165" y="774376"/>
                      <a:pt x="145466" y="919975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1" id="31"/>
              <p:cNvSpPr/>
              <p:nvPr/>
            </p:nvSpPr>
            <p:spPr>
              <a:xfrm>
                <a:off x="6657374" y="3658144"/>
                <a:ext cx="1123569" cy="1132236"/>
              </a:xfrm>
              <a:custGeom>
                <a:avLst/>
                <a:gdLst/>
                <a:ahLst/>
                <a:cxnLst/>
                <a:rect r="r" b="b" t="t" l="l"/>
                <a:pathLst>
                  <a:path w="1123569" h="1132236" stroke="true" fill="norm" extrusionOk="true">
                    <a:moveTo>
                      <a:pt x="27737" y="1073333"/>
                    </a:moveTo>
                    <a:lnTo>
                      <a:pt x="27737" y="1073333"/>
                    </a:lnTo>
                    <a:cubicBezTo>
                      <a:pt x="18212" y="1092383"/>
                      <a:pt x="8687" y="1111433"/>
                      <a:pt x="114" y="1131626"/>
                    </a:cubicBezTo>
                    <a:cubicBezTo>
                      <a:pt x="73330" y="1023679"/>
                      <a:pt x="151085" y="918904"/>
                      <a:pt x="233381" y="817301"/>
                    </a:cubicBezTo>
                    <a:cubicBezTo>
                      <a:pt x="235858" y="814252"/>
                      <a:pt x="238430" y="811014"/>
                      <a:pt x="241097" y="807776"/>
                    </a:cubicBezTo>
                    <a:cubicBezTo>
                      <a:pt x="264147" y="779201"/>
                      <a:pt x="287769" y="751483"/>
                      <a:pt x="311486" y="723765"/>
                    </a:cubicBezTo>
                    <a:cubicBezTo>
                      <a:pt x="314153" y="720812"/>
                      <a:pt x="316820" y="717669"/>
                      <a:pt x="319392" y="714240"/>
                    </a:cubicBezTo>
                    <a:cubicBezTo>
                      <a:pt x="376161" y="648899"/>
                      <a:pt x="434645" y="585176"/>
                      <a:pt x="494843" y="523073"/>
                    </a:cubicBezTo>
                    <a:lnTo>
                      <a:pt x="494843" y="523073"/>
                    </a:lnTo>
                    <a:lnTo>
                      <a:pt x="502272" y="515358"/>
                    </a:lnTo>
                    <a:cubicBezTo>
                      <a:pt x="575488" y="440806"/>
                      <a:pt x="651370" y="368606"/>
                      <a:pt x="729920" y="298759"/>
                    </a:cubicBezTo>
                    <a:cubicBezTo>
                      <a:pt x="734777" y="294568"/>
                      <a:pt x="739445" y="290187"/>
                      <a:pt x="744398" y="285901"/>
                    </a:cubicBezTo>
                    <a:cubicBezTo>
                      <a:pt x="772719" y="260945"/>
                      <a:pt x="801294" y="236342"/>
                      <a:pt x="830123" y="212082"/>
                    </a:cubicBezTo>
                    <a:cubicBezTo>
                      <a:pt x="914228" y="141597"/>
                      <a:pt x="1013384" y="63587"/>
                      <a:pt x="1123683" y="6533"/>
                    </a:cubicBezTo>
                    <a:cubicBezTo>
                      <a:pt x="1121111" y="4151"/>
                      <a:pt x="1118540" y="1675"/>
                      <a:pt x="1115682" y="-611"/>
                    </a:cubicBezTo>
                    <a:cubicBezTo>
                      <a:pt x="1036091" y="42270"/>
                      <a:pt x="960704" y="92524"/>
                      <a:pt x="890511" y="149503"/>
                    </a:cubicBezTo>
                    <a:cubicBezTo>
                      <a:pt x="886511" y="152551"/>
                      <a:pt x="882605" y="155694"/>
                      <a:pt x="878700" y="159028"/>
                    </a:cubicBezTo>
                    <a:cubicBezTo>
                      <a:pt x="859650" y="174363"/>
                      <a:pt x="841172" y="189603"/>
                      <a:pt x="823360" y="204652"/>
                    </a:cubicBezTo>
                    <a:cubicBezTo>
                      <a:pt x="790213" y="232084"/>
                      <a:pt x="757447" y="260659"/>
                      <a:pt x="725252" y="289234"/>
                    </a:cubicBezTo>
                    <a:lnTo>
                      <a:pt x="725252" y="289234"/>
                    </a:lnTo>
                    <a:lnTo>
                      <a:pt x="721728" y="292283"/>
                    </a:lnTo>
                    <a:cubicBezTo>
                      <a:pt x="686740" y="323400"/>
                      <a:pt x="652260" y="355147"/>
                      <a:pt x="618287" y="387533"/>
                    </a:cubicBezTo>
                    <a:lnTo>
                      <a:pt x="608000" y="397058"/>
                    </a:lnTo>
                    <a:cubicBezTo>
                      <a:pt x="544499" y="457893"/>
                      <a:pt x="482777" y="520473"/>
                      <a:pt x="422834" y="584796"/>
                    </a:cubicBezTo>
                    <a:cubicBezTo>
                      <a:pt x="418928" y="588796"/>
                      <a:pt x="415214" y="592796"/>
                      <a:pt x="411499" y="596797"/>
                    </a:cubicBezTo>
                    <a:cubicBezTo>
                      <a:pt x="376066" y="634897"/>
                      <a:pt x="341204" y="673949"/>
                      <a:pt x="306724" y="713573"/>
                    </a:cubicBezTo>
                    <a:cubicBezTo>
                      <a:pt x="306724" y="713573"/>
                      <a:pt x="306724" y="713573"/>
                      <a:pt x="306724" y="713573"/>
                    </a:cubicBezTo>
                    <a:lnTo>
                      <a:pt x="306724" y="713573"/>
                    </a:lnTo>
                    <a:cubicBezTo>
                      <a:pt x="207730" y="828721"/>
                      <a:pt x="114615" y="948793"/>
                      <a:pt x="27737" y="1073333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2" id="32"/>
              <p:cNvSpPr/>
              <p:nvPr/>
            </p:nvSpPr>
            <p:spPr>
              <a:xfrm>
                <a:off x="7378512" y="3930605"/>
                <a:ext cx="368427" cy="28243"/>
              </a:xfrm>
              <a:custGeom>
                <a:avLst/>
                <a:gdLst/>
                <a:ahLst/>
                <a:cxnLst/>
                <a:rect r="r" b="b" t="t" l="l"/>
                <a:pathLst>
                  <a:path w="368427" h="28243" stroke="true" fill="norm" extrusionOk="true">
                    <a:moveTo>
                      <a:pt x="114" y="17535"/>
                    </a:moveTo>
                    <a:lnTo>
                      <a:pt x="114" y="20012"/>
                    </a:lnTo>
                    <a:lnTo>
                      <a:pt x="1543" y="27632"/>
                    </a:lnTo>
                    <a:lnTo>
                      <a:pt x="8782" y="26298"/>
                    </a:lnTo>
                    <a:cubicBezTo>
                      <a:pt x="125575" y="5801"/>
                      <a:pt x="244923" y="4419"/>
                      <a:pt x="362159" y="22203"/>
                    </a:cubicBezTo>
                    <a:cubicBezTo>
                      <a:pt x="364350" y="19155"/>
                      <a:pt x="366446" y="16011"/>
                      <a:pt x="368541" y="12678"/>
                    </a:cubicBezTo>
                    <a:cubicBezTo>
                      <a:pt x="254129" y="-5229"/>
                      <a:pt x="137612" y="-5039"/>
                      <a:pt x="23260" y="13249"/>
                    </a:cubicBezTo>
                    <a:lnTo>
                      <a:pt x="4210" y="16393"/>
                    </a:lnTo>
                    <a:lnTo>
                      <a:pt x="4210" y="16393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3" id="33"/>
              <p:cNvSpPr/>
              <p:nvPr/>
            </p:nvSpPr>
            <p:spPr>
              <a:xfrm>
                <a:off x="7535960" y="3682433"/>
                <a:ext cx="31241" cy="139255"/>
              </a:xfrm>
              <a:custGeom>
                <a:avLst/>
                <a:gdLst/>
                <a:ahLst/>
                <a:cxnLst/>
                <a:rect r="r" b="b" t="t" l="l"/>
                <a:pathLst>
                  <a:path w="31241" h="139255" stroke="true" fill="norm" extrusionOk="true">
                    <a:moveTo>
                      <a:pt x="19926" y="6723"/>
                    </a:moveTo>
                    <a:lnTo>
                      <a:pt x="114" y="134549"/>
                    </a:lnTo>
                    <a:lnTo>
                      <a:pt x="114" y="137025"/>
                    </a:lnTo>
                    <a:lnTo>
                      <a:pt x="10306" y="138644"/>
                    </a:lnTo>
                    <a:lnTo>
                      <a:pt x="12306" y="125214"/>
                    </a:lnTo>
                    <a:lnTo>
                      <a:pt x="31356" y="-611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4" id="34"/>
              <p:cNvSpPr/>
              <p:nvPr/>
            </p:nvSpPr>
            <p:spPr>
              <a:xfrm>
                <a:off x="7264117" y="3905032"/>
                <a:ext cx="24669" cy="152019"/>
              </a:xfrm>
              <a:custGeom>
                <a:avLst/>
                <a:gdLst/>
                <a:ahLst/>
                <a:cxnLst/>
                <a:rect r="r" b="b" t="t" l="l"/>
                <a:pathLst>
                  <a:path w="24669" h="152019" stroke="true" fill="norm" extrusionOk="true">
                    <a:moveTo>
                      <a:pt x="13925" y="9771"/>
                    </a:moveTo>
                    <a:cubicBezTo>
                      <a:pt x="10877" y="52919"/>
                      <a:pt x="6305" y="99877"/>
                      <a:pt x="114" y="150360"/>
                    </a:cubicBezTo>
                    <a:lnTo>
                      <a:pt x="1162" y="150360"/>
                    </a:lnTo>
                    <a:lnTo>
                      <a:pt x="10211" y="151408"/>
                    </a:lnTo>
                    <a:cubicBezTo>
                      <a:pt x="10687" y="147884"/>
                      <a:pt x="11068" y="144264"/>
                      <a:pt x="11449" y="140645"/>
                    </a:cubicBezTo>
                    <a:cubicBezTo>
                      <a:pt x="17545" y="89972"/>
                      <a:pt x="22022" y="42727"/>
                      <a:pt x="24784" y="-61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5" id="35"/>
              <p:cNvSpPr/>
              <p:nvPr/>
            </p:nvSpPr>
            <p:spPr>
              <a:xfrm>
                <a:off x="7152008" y="4173923"/>
                <a:ext cx="262604" cy="84105"/>
              </a:xfrm>
              <a:custGeom>
                <a:avLst/>
                <a:gdLst/>
                <a:ahLst/>
                <a:cxnLst/>
                <a:rect r="r" b="b" t="t" l="l"/>
                <a:pathLst>
                  <a:path w="262604" h="84105" stroke="true" fill="norm" extrusionOk="true">
                    <a:moveTo>
                      <a:pt x="1448" y="-611"/>
                    </a:moveTo>
                    <a:lnTo>
                      <a:pt x="114" y="8152"/>
                    </a:lnTo>
                    <a:lnTo>
                      <a:pt x="114" y="9486"/>
                    </a:lnTo>
                    <a:cubicBezTo>
                      <a:pt x="87330" y="23059"/>
                      <a:pt x="172406" y="47938"/>
                      <a:pt x="253193" y="83495"/>
                    </a:cubicBezTo>
                    <a:lnTo>
                      <a:pt x="262718" y="76446"/>
                    </a:lnTo>
                    <a:cubicBezTo>
                      <a:pt x="181529" y="39985"/>
                      <a:pt x="95895" y="14362"/>
                      <a:pt x="8020" y="246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6" id="36"/>
              <p:cNvSpPr/>
              <p:nvPr/>
            </p:nvSpPr>
            <p:spPr>
              <a:xfrm>
                <a:off x="7068569" y="4126012"/>
                <a:ext cx="15088" cy="133540"/>
              </a:xfrm>
              <a:custGeom>
                <a:avLst/>
                <a:gdLst/>
                <a:ahLst/>
                <a:cxnLst/>
                <a:rect r="r" b="b" t="t" l="l"/>
                <a:pathLst>
                  <a:path w="15088" h="133540" stroke="true" fill="norm" extrusionOk="true">
                    <a:moveTo>
                      <a:pt x="4400" y="11867"/>
                    </a:moveTo>
                    <a:cubicBezTo>
                      <a:pt x="4400" y="11867"/>
                      <a:pt x="4400" y="11867"/>
                      <a:pt x="4400" y="11867"/>
                    </a:cubicBezTo>
                    <a:cubicBezTo>
                      <a:pt x="5222" y="51005"/>
                      <a:pt x="3792" y="90152"/>
                      <a:pt x="114" y="129119"/>
                    </a:cubicBezTo>
                    <a:cubicBezTo>
                      <a:pt x="114" y="130167"/>
                      <a:pt x="114" y="131024"/>
                      <a:pt x="114" y="131881"/>
                    </a:cubicBezTo>
                    <a:lnTo>
                      <a:pt x="10306" y="132929"/>
                    </a:lnTo>
                    <a:cubicBezTo>
                      <a:pt x="10306" y="127786"/>
                      <a:pt x="11258" y="122547"/>
                      <a:pt x="11639" y="117118"/>
                    </a:cubicBezTo>
                    <a:cubicBezTo>
                      <a:pt x="14731" y="77961"/>
                      <a:pt x="15812" y="38660"/>
                      <a:pt x="14878" y="-611"/>
                    </a:cubicBezTo>
                    <a:cubicBezTo>
                      <a:pt x="11258" y="3580"/>
                      <a:pt x="7925" y="7580"/>
                      <a:pt x="4400" y="1186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7" id="37"/>
              <p:cNvSpPr/>
              <p:nvPr/>
            </p:nvSpPr>
            <p:spPr>
              <a:xfrm>
                <a:off x="6963032" y="4372043"/>
                <a:ext cx="226885" cy="55530"/>
              </a:xfrm>
              <a:custGeom>
                <a:avLst/>
                <a:gdLst/>
                <a:ahLst/>
                <a:cxnLst/>
                <a:rect r="r" b="b" t="t" l="l"/>
                <a:pathLst>
                  <a:path w="226885" h="55530" stroke="true" fill="norm" extrusionOk="true">
                    <a:moveTo>
                      <a:pt x="1162" y="-40"/>
                    </a:moveTo>
                    <a:lnTo>
                      <a:pt x="1162" y="-40"/>
                    </a:lnTo>
                    <a:lnTo>
                      <a:pt x="114" y="9485"/>
                    </a:lnTo>
                    <a:lnTo>
                      <a:pt x="5829" y="10152"/>
                    </a:lnTo>
                    <a:cubicBezTo>
                      <a:pt x="77442" y="18381"/>
                      <a:pt x="148116" y="33374"/>
                      <a:pt x="216903" y="54919"/>
                    </a:cubicBezTo>
                    <a:lnTo>
                      <a:pt x="227000" y="47299"/>
                    </a:lnTo>
                    <a:cubicBezTo>
                      <a:pt x="157559" y="25030"/>
                      <a:pt x="86144" y="9466"/>
                      <a:pt x="13735" y="817"/>
                    </a:cubicBezTo>
                    <a:cubicBezTo>
                      <a:pt x="9734" y="246"/>
                      <a:pt x="5734" y="-135"/>
                      <a:pt x="1638" y="-61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8" id="38"/>
              <p:cNvSpPr/>
              <p:nvPr/>
            </p:nvSpPr>
            <p:spPr>
              <a:xfrm>
                <a:off x="6889213" y="4466531"/>
                <a:ext cx="181546" cy="50768"/>
              </a:xfrm>
              <a:custGeom>
                <a:avLst/>
                <a:gdLst/>
                <a:ahLst/>
                <a:cxnLst/>
                <a:rect r="r" b="b" t="t" l="l"/>
                <a:pathLst>
                  <a:path w="181546" h="50768" stroke="true" fill="norm" extrusionOk="true">
                    <a:moveTo>
                      <a:pt x="971" y="-611"/>
                    </a:moveTo>
                    <a:lnTo>
                      <a:pt x="114" y="9485"/>
                    </a:lnTo>
                    <a:lnTo>
                      <a:pt x="1352" y="9485"/>
                    </a:lnTo>
                    <a:cubicBezTo>
                      <a:pt x="59958" y="14648"/>
                      <a:pt x="117493" y="28354"/>
                      <a:pt x="172136" y="50157"/>
                    </a:cubicBezTo>
                    <a:lnTo>
                      <a:pt x="181661" y="43013"/>
                    </a:lnTo>
                    <a:cubicBezTo>
                      <a:pt x="126460" y="20477"/>
                      <a:pt x="68300" y="6009"/>
                      <a:pt x="8972" y="56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9" id="39"/>
              <p:cNvSpPr/>
              <p:nvPr/>
            </p:nvSpPr>
            <p:spPr>
              <a:xfrm>
                <a:off x="7217492" y="2830898"/>
                <a:ext cx="513254" cy="537544"/>
              </a:xfrm>
              <a:custGeom>
                <a:avLst/>
                <a:gdLst/>
                <a:ahLst/>
                <a:cxnLst/>
                <a:rect r="r" b="b" t="t" l="l"/>
                <a:pathLst>
                  <a:path w="513254" h="537544" stroke="true" fill="norm" extrusionOk="true">
                    <a:moveTo>
                      <a:pt x="201806" y="-611"/>
                    </a:moveTo>
                    <a:cubicBezTo>
                      <a:pt x="147037" y="47014"/>
                      <a:pt x="92078" y="96925"/>
                      <a:pt x="52454" y="158171"/>
                    </a:cubicBezTo>
                    <a:cubicBezTo>
                      <a:pt x="12830" y="219417"/>
                      <a:pt x="-10411" y="294569"/>
                      <a:pt x="4829" y="365911"/>
                    </a:cubicBezTo>
                    <a:cubicBezTo>
                      <a:pt x="23629" y="446959"/>
                      <a:pt x="86109" y="510720"/>
                      <a:pt x="166754" y="531170"/>
                    </a:cubicBezTo>
                    <a:cubicBezTo>
                      <a:pt x="247505" y="549381"/>
                      <a:pt x="331883" y="523769"/>
                      <a:pt x="388877" y="463733"/>
                    </a:cubicBezTo>
                    <a:cubicBezTo>
                      <a:pt x="462124" y="385342"/>
                      <a:pt x="473650" y="269614"/>
                      <a:pt x="513369" y="169982"/>
                    </a:cubicBezTo>
                    <a:cubicBezTo>
                      <a:pt x="427818" y="84685"/>
                      <a:pt x="319751" y="25516"/>
                      <a:pt x="201806" y="-611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0" id="40"/>
              <p:cNvSpPr/>
              <p:nvPr/>
            </p:nvSpPr>
            <p:spPr>
              <a:xfrm>
                <a:off x="6942761" y="2239269"/>
                <a:ext cx="1488626" cy="1064306"/>
              </a:xfrm>
              <a:custGeom>
                <a:avLst/>
                <a:gdLst/>
                <a:ahLst/>
                <a:cxnLst/>
                <a:rect r="r" b="b" t="t" l="l"/>
                <a:pathLst>
                  <a:path w="1488626" h="1064306" stroke="true" fill="norm" extrusionOk="true">
                    <a:moveTo>
                      <a:pt x="1457326" y="966303"/>
                    </a:moveTo>
                    <a:cubicBezTo>
                      <a:pt x="1445637" y="982400"/>
                      <a:pt x="1431344" y="996440"/>
                      <a:pt x="1415035" y="1007831"/>
                    </a:cubicBezTo>
                    <a:cubicBezTo>
                      <a:pt x="1412558" y="1009641"/>
                      <a:pt x="1409796" y="1011451"/>
                      <a:pt x="1407320" y="1013165"/>
                    </a:cubicBezTo>
                    <a:cubicBezTo>
                      <a:pt x="1293972" y="1086223"/>
                      <a:pt x="1077278" y="1076983"/>
                      <a:pt x="851345" y="1005260"/>
                    </a:cubicBezTo>
                    <a:cubicBezTo>
                      <a:pt x="848012" y="1004212"/>
                      <a:pt x="844583" y="1003260"/>
                      <a:pt x="841249" y="1002021"/>
                    </a:cubicBezTo>
                    <a:cubicBezTo>
                      <a:pt x="725472" y="964226"/>
                      <a:pt x="614488" y="913087"/>
                      <a:pt x="510541" y="849621"/>
                    </a:cubicBezTo>
                    <a:cubicBezTo>
                      <a:pt x="473203" y="826571"/>
                      <a:pt x="436913" y="801996"/>
                      <a:pt x="402146" y="775993"/>
                    </a:cubicBezTo>
                    <a:cubicBezTo>
                      <a:pt x="399289" y="773993"/>
                      <a:pt x="396622" y="771898"/>
                      <a:pt x="393764" y="769802"/>
                    </a:cubicBezTo>
                    <a:cubicBezTo>
                      <a:pt x="294813" y="696126"/>
                      <a:pt x="206452" y="609210"/>
                      <a:pt x="131160" y="511484"/>
                    </a:cubicBezTo>
                    <a:cubicBezTo>
                      <a:pt x="128969" y="508531"/>
                      <a:pt x="126588" y="505483"/>
                      <a:pt x="124397" y="502721"/>
                    </a:cubicBezTo>
                    <a:cubicBezTo>
                      <a:pt x="8954" y="345939"/>
                      <a:pt x="-36480" y="190587"/>
                      <a:pt x="32957" y="93717"/>
                    </a:cubicBezTo>
                    <a:cubicBezTo>
                      <a:pt x="56635" y="62285"/>
                      <a:pt x="88980" y="38443"/>
                      <a:pt x="126017" y="25137"/>
                    </a:cubicBezTo>
                    <a:cubicBezTo>
                      <a:pt x="129636" y="23804"/>
                      <a:pt x="133637" y="22280"/>
                      <a:pt x="137447" y="21137"/>
                    </a:cubicBezTo>
                    <a:cubicBezTo>
                      <a:pt x="274226" y="-26488"/>
                      <a:pt x="494825" y="6659"/>
                      <a:pt x="715709" y="95623"/>
                    </a:cubicBezTo>
                    <a:lnTo>
                      <a:pt x="715709" y="95623"/>
                    </a:lnTo>
                    <a:lnTo>
                      <a:pt x="727806" y="100480"/>
                    </a:lnTo>
                    <a:lnTo>
                      <a:pt x="727806" y="100480"/>
                    </a:lnTo>
                    <a:cubicBezTo>
                      <a:pt x="808841" y="134132"/>
                      <a:pt x="887121" y="174070"/>
                      <a:pt x="961931" y="219924"/>
                    </a:cubicBezTo>
                    <a:cubicBezTo>
                      <a:pt x="1007460" y="247927"/>
                      <a:pt x="1051370" y="278121"/>
                      <a:pt x="1093185" y="309840"/>
                    </a:cubicBezTo>
                    <a:lnTo>
                      <a:pt x="1101853" y="316507"/>
                    </a:lnTo>
                    <a:cubicBezTo>
                      <a:pt x="1180377" y="376200"/>
                      <a:pt x="1252802" y="443523"/>
                      <a:pt x="1318070" y="517485"/>
                    </a:cubicBezTo>
                    <a:lnTo>
                      <a:pt x="1318070" y="517485"/>
                    </a:lnTo>
                    <a:lnTo>
                      <a:pt x="1327595" y="528343"/>
                    </a:lnTo>
                    <a:lnTo>
                      <a:pt x="1327595" y="528343"/>
                    </a:lnTo>
                    <a:cubicBezTo>
                      <a:pt x="1467518" y="693888"/>
                      <a:pt x="1532002" y="862194"/>
                      <a:pt x="1457326" y="966303"/>
                    </a:cubicBezTo>
                    <a:close/>
                  </a:path>
                </a:pathLst>
              </a:custGeom>
              <a:solidFill>
                <a:srgbClr val="FF6454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1" id="41"/>
              <p:cNvSpPr/>
              <p:nvPr/>
            </p:nvSpPr>
            <p:spPr>
              <a:xfrm>
                <a:off x="7337269" y="2549815"/>
                <a:ext cx="707612" cy="466153"/>
              </a:xfrm>
              <a:custGeom>
                <a:avLst/>
                <a:gdLst/>
                <a:ahLst/>
                <a:cxnLst/>
                <a:rect r="r" b="b" t="t" l="l"/>
                <a:pathLst>
                  <a:path w="707612" h="466153" stroke="true" fill="norm" extrusionOk="true">
                    <a:moveTo>
                      <a:pt x="707726" y="6056"/>
                    </a:moveTo>
                    <a:cubicBezTo>
                      <a:pt x="610994" y="51195"/>
                      <a:pt x="516839" y="101659"/>
                      <a:pt x="425691" y="157218"/>
                    </a:cubicBezTo>
                    <a:lnTo>
                      <a:pt x="425691" y="157218"/>
                    </a:lnTo>
                    <a:lnTo>
                      <a:pt x="423215" y="158742"/>
                    </a:lnTo>
                    <a:lnTo>
                      <a:pt x="423215" y="158742"/>
                    </a:lnTo>
                    <a:lnTo>
                      <a:pt x="423215" y="158742"/>
                    </a:lnTo>
                    <a:cubicBezTo>
                      <a:pt x="420361" y="160266"/>
                      <a:pt x="417594" y="161952"/>
                      <a:pt x="414928" y="163790"/>
                    </a:cubicBezTo>
                    <a:cubicBezTo>
                      <a:pt x="414443" y="163961"/>
                      <a:pt x="413992" y="164228"/>
                      <a:pt x="413594" y="164552"/>
                    </a:cubicBezTo>
                    <a:cubicBezTo>
                      <a:pt x="412922" y="164800"/>
                      <a:pt x="412330" y="165228"/>
                      <a:pt x="411880" y="165790"/>
                    </a:cubicBezTo>
                    <a:lnTo>
                      <a:pt x="411880" y="165790"/>
                    </a:lnTo>
                    <a:cubicBezTo>
                      <a:pt x="268818" y="253582"/>
                      <a:pt x="133828" y="353890"/>
                      <a:pt x="8496" y="465542"/>
                    </a:cubicBezTo>
                    <a:cubicBezTo>
                      <a:pt x="5639" y="463542"/>
                      <a:pt x="2972" y="461446"/>
                      <a:pt x="114" y="459351"/>
                    </a:cubicBezTo>
                    <a:cubicBezTo>
                      <a:pt x="122324" y="350309"/>
                      <a:pt x="253753" y="252049"/>
                      <a:pt x="392925" y="165695"/>
                    </a:cubicBezTo>
                    <a:cubicBezTo>
                      <a:pt x="397021" y="162933"/>
                      <a:pt x="401593" y="160266"/>
                      <a:pt x="406070" y="157599"/>
                    </a:cubicBezTo>
                    <a:cubicBezTo>
                      <a:pt x="406395" y="157180"/>
                      <a:pt x="406875" y="156904"/>
                      <a:pt x="407403" y="156837"/>
                    </a:cubicBezTo>
                    <a:cubicBezTo>
                      <a:pt x="408561" y="155922"/>
                      <a:pt x="409805" y="155122"/>
                      <a:pt x="411118" y="154455"/>
                    </a:cubicBezTo>
                    <a:cubicBezTo>
                      <a:pt x="412135" y="153541"/>
                      <a:pt x="413337" y="152865"/>
                      <a:pt x="414642" y="152456"/>
                    </a:cubicBezTo>
                    <a:cubicBezTo>
                      <a:pt x="416485" y="150998"/>
                      <a:pt x="418463" y="149721"/>
                      <a:pt x="420548" y="148645"/>
                    </a:cubicBezTo>
                    <a:cubicBezTo>
                      <a:pt x="510539" y="93924"/>
                      <a:pt x="603415" y="44099"/>
                      <a:pt x="698773" y="-611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2" id="42"/>
              <p:cNvSpPr/>
              <p:nvPr/>
            </p:nvSpPr>
            <p:spPr>
              <a:xfrm>
                <a:off x="7068855" y="2261113"/>
                <a:ext cx="1288827" cy="991933"/>
              </a:xfrm>
              <a:custGeom>
                <a:avLst/>
                <a:gdLst/>
                <a:ahLst/>
                <a:cxnLst/>
                <a:rect r="r" b="b" t="t" l="l"/>
                <a:pathLst>
                  <a:path w="1288827" h="991933" stroke="true" fill="norm" extrusionOk="true">
                    <a:moveTo>
                      <a:pt x="1288942" y="985988"/>
                    </a:moveTo>
                    <a:cubicBezTo>
                      <a:pt x="1286465" y="987798"/>
                      <a:pt x="1283703" y="989607"/>
                      <a:pt x="1281227" y="991322"/>
                    </a:cubicBezTo>
                    <a:cubicBezTo>
                      <a:pt x="1098912" y="799813"/>
                      <a:pt x="902323" y="622428"/>
                      <a:pt x="693153" y="460684"/>
                    </a:cubicBezTo>
                    <a:cubicBezTo>
                      <a:pt x="690677" y="458589"/>
                      <a:pt x="688391" y="456779"/>
                      <a:pt x="685914" y="454969"/>
                    </a:cubicBezTo>
                    <a:cubicBezTo>
                      <a:pt x="685010" y="454093"/>
                      <a:pt x="683983" y="453359"/>
                      <a:pt x="682866" y="452779"/>
                    </a:cubicBezTo>
                    <a:cubicBezTo>
                      <a:pt x="682464" y="452207"/>
                      <a:pt x="681899" y="451779"/>
                      <a:pt x="681247" y="451540"/>
                    </a:cubicBezTo>
                    <a:cubicBezTo>
                      <a:pt x="679151" y="449730"/>
                      <a:pt x="676865" y="447921"/>
                      <a:pt x="674770" y="446302"/>
                    </a:cubicBezTo>
                    <a:lnTo>
                      <a:pt x="673532" y="445349"/>
                    </a:lnTo>
                    <a:lnTo>
                      <a:pt x="673532" y="445349"/>
                    </a:lnTo>
                    <a:cubicBezTo>
                      <a:pt x="460266" y="281624"/>
                      <a:pt x="235179" y="133900"/>
                      <a:pt x="114" y="3389"/>
                    </a:cubicBezTo>
                    <a:cubicBezTo>
                      <a:pt x="3734" y="2055"/>
                      <a:pt x="7734" y="532"/>
                      <a:pt x="11544" y="-611"/>
                    </a:cubicBezTo>
                    <a:cubicBezTo>
                      <a:pt x="244585" y="128995"/>
                      <a:pt x="467757" y="275604"/>
                      <a:pt x="679247" y="438015"/>
                    </a:cubicBezTo>
                    <a:lnTo>
                      <a:pt x="683533" y="441253"/>
                    </a:lnTo>
                    <a:lnTo>
                      <a:pt x="689534" y="445921"/>
                    </a:lnTo>
                    <a:cubicBezTo>
                      <a:pt x="690018" y="446359"/>
                      <a:pt x="690527" y="446778"/>
                      <a:pt x="691058" y="447159"/>
                    </a:cubicBezTo>
                    <a:lnTo>
                      <a:pt x="691629" y="447159"/>
                    </a:lnTo>
                    <a:lnTo>
                      <a:pt x="701630" y="455160"/>
                    </a:lnTo>
                    <a:lnTo>
                      <a:pt x="701630" y="455160"/>
                    </a:lnTo>
                    <a:cubicBezTo>
                      <a:pt x="910589" y="616942"/>
                      <a:pt x="1106927" y="794393"/>
                      <a:pt x="1288942" y="985988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3" id="43"/>
              <p:cNvSpPr/>
              <p:nvPr/>
            </p:nvSpPr>
            <p:spPr>
              <a:xfrm>
                <a:off x="7659404" y="2335598"/>
                <a:ext cx="137940" cy="909542"/>
              </a:xfrm>
              <a:custGeom>
                <a:avLst/>
                <a:gdLst/>
                <a:ahLst/>
                <a:cxnLst/>
                <a:rect r="r" b="b" t="t" l="l"/>
                <a:pathLst>
                  <a:path w="137940" h="909542" stroke="true" fill="norm" extrusionOk="true">
                    <a:moveTo>
                      <a:pt x="134702" y="908932"/>
                    </a:moveTo>
                    <a:cubicBezTo>
                      <a:pt x="131369" y="907883"/>
                      <a:pt x="127940" y="906931"/>
                      <a:pt x="124606" y="905693"/>
                    </a:cubicBezTo>
                    <a:cubicBezTo>
                      <a:pt x="134131" y="750816"/>
                      <a:pt x="121653" y="562793"/>
                      <a:pt x="91173" y="380484"/>
                    </a:cubicBezTo>
                    <a:cubicBezTo>
                      <a:pt x="91410" y="380036"/>
                      <a:pt x="91410" y="379503"/>
                      <a:pt x="91173" y="379056"/>
                    </a:cubicBezTo>
                    <a:cubicBezTo>
                      <a:pt x="91414" y="378408"/>
                      <a:pt x="91414" y="377703"/>
                      <a:pt x="91173" y="377055"/>
                    </a:cubicBezTo>
                    <a:cubicBezTo>
                      <a:pt x="90980" y="375065"/>
                      <a:pt x="90629" y="373083"/>
                      <a:pt x="90125" y="371150"/>
                    </a:cubicBezTo>
                    <a:cubicBezTo>
                      <a:pt x="90295" y="370331"/>
                      <a:pt x="90295" y="369492"/>
                      <a:pt x="90125" y="368673"/>
                    </a:cubicBezTo>
                    <a:cubicBezTo>
                      <a:pt x="90019" y="366911"/>
                      <a:pt x="89763" y="365158"/>
                      <a:pt x="89363" y="363435"/>
                    </a:cubicBezTo>
                    <a:cubicBezTo>
                      <a:pt x="68955" y="239981"/>
                      <a:pt x="39118" y="118280"/>
                      <a:pt x="114" y="-611"/>
                    </a:cubicBezTo>
                    <a:lnTo>
                      <a:pt x="12211" y="4247"/>
                    </a:lnTo>
                    <a:lnTo>
                      <a:pt x="12211" y="4247"/>
                    </a:lnTo>
                    <a:cubicBezTo>
                      <a:pt x="50163" y="121442"/>
                      <a:pt x="79296" y="241315"/>
                      <a:pt x="99365" y="362863"/>
                    </a:cubicBezTo>
                    <a:cubicBezTo>
                      <a:pt x="100031" y="365721"/>
                      <a:pt x="100508" y="368578"/>
                      <a:pt x="100984" y="371436"/>
                    </a:cubicBezTo>
                    <a:cubicBezTo>
                      <a:pt x="101123" y="371807"/>
                      <a:pt x="101123" y="372207"/>
                      <a:pt x="100984" y="372579"/>
                    </a:cubicBezTo>
                    <a:lnTo>
                      <a:pt x="100984" y="373055"/>
                    </a:lnTo>
                    <a:lnTo>
                      <a:pt x="100984" y="373055"/>
                    </a:lnTo>
                    <a:cubicBezTo>
                      <a:pt x="101250" y="375589"/>
                      <a:pt x="101663" y="378094"/>
                      <a:pt x="102222" y="380579"/>
                    </a:cubicBezTo>
                    <a:cubicBezTo>
                      <a:pt x="102222" y="382389"/>
                      <a:pt x="102222" y="384199"/>
                      <a:pt x="102984" y="386009"/>
                    </a:cubicBezTo>
                    <a:cubicBezTo>
                      <a:pt x="132131" y="568317"/>
                      <a:pt x="144608" y="754531"/>
                      <a:pt x="134702" y="908932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4" id="44"/>
              <p:cNvSpPr/>
              <p:nvPr/>
            </p:nvSpPr>
            <p:spPr>
              <a:xfrm>
                <a:off x="7067426" y="2706909"/>
                <a:ext cx="1202721" cy="61409"/>
              </a:xfrm>
              <a:custGeom>
                <a:avLst/>
                <a:gdLst/>
                <a:ahLst/>
                <a:cxnLst/>
                <a:rect r="r" b="b" t="t" l="l"/>
                <a:pathLst>
                  <a:path w="1202721" h="61409" stroke="true" fill="norm" extrusionOk="true">
                    <a:moveTo>
                      <a:pt x="1202836" y="60798"/>
                    </a:moveTo>
                    <a:cubicBezTo>
                      <a:pt x="1037654" y="32033"/>
                      <a:pt x="870646" y="14973"/>
                      <a:pt x="703059" y="9744"/>
                    </a:cubicBezTo>
                    <a:lnTo>
                      <a:pt x="703059" y="9744"/>
                    </a:lnTo>
                    <a:cubicBezTo>
                      <a:pt x="700106" y="9744"/>
                      <a:pt x="697058" y="9744"/>
                      <a:pt x="694010" y="9744"/>
                    </a:cubicBezTo>
                    <a:cubicBezTo>
                      <a:pt x="691856" y="9554"/>
                      <a:pt x="689688" y="9554"/>
                      <a:pt x="687533" y="9744"/>
                    </a:cubicBezTo>
                    <a:cubicBezTo>
                      <a:pt x="686140" y="9602"/>
                      <a:pt x="684736" y="9602"/>
                      <a:pt x="683342" y="9744"/>
                    </a:cubicBezTo>
                    <a:cubicBezTo>
                      <a:pt x="682645" y="9687"/>
                      <a:pt x="681944" y="9687"/>
                      <a:pt x="681247" y="9744"/>
                    </a:cubicBezTo>
                    <a:lnTo>
                      <a:pt x="681247" y="9744"/>
                    </a:lnTo>
                    <a:lnTo>
                      <a:pt x="663435" y="9744"/>
                    </a:lnTo>
                    <a:cubicBezTo>
                      <a:pt x="444010" y="5105"/>
                      <a:pt x="224545" y="16888"/>
                      <a:pt x="6877" y="44987"/>
                    </a:cubicBezTo>
                    <a:cubicBezTo>
                      <a:pt x="4686" y="42034"/>
                      <a:pt x="2305" y="38986"/>
                      <a:pt x="114" y="36224"/>
                    </a:cubicBezTo>
                    <a:cubicBezTo>
                      <a:pt x="223897" y="7249"/>
                      <a:pt x="449561" y="-4667"/>
                      <a:pt x="675151" y="600"/>
                    </a:cubicBezTo>
                    <a:lnTo>
                      <a:pt x="675151" y="600"/>
                    </a:lnTo>
                    <a:lnTo>
                      <a:pt x="677723" y="600"/>
                    </a:lnTo>
                    <a:lnTo>
                      <a:pt x="681818" y="600"/>
                    </a:lnTo>
                    <a:lnTo>
                      <a:pt x="691343" y="600"/>
                    </a:lnTo>
                    <a:lnTo>
                      <a:pt x="696106" y="600"/>
                    </a:lnTo>
                    <a:cubicBezTo>
                      <a:pt x="862813" y="5477"/>
                      <a:pt x="1028980" y="21936"/>
                      <a:pt x="1193406" y="49844"/>
                    </a:cubicBezTo>
                    <a:lnTo>
                      <a:pt x="1193406" y="49844"/>
                    </a:ln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5" id="45"/>
              <p:cNvSpPr/>
              <p:nvPr/>
            </p:nvSpPr>
            <p:spPr>
              <a:xfrm>
                <a:off x="7443734" y="2498540"/>
                <a:ext cx="602873" cy="436092"/>
              </a:xfrm>
              <a:custGeom>
                <a:avLst/>
                <a:gdLst/>
                <a:ahLst/>
                <a:cxnLst/>
                <a:rect r="r" b="b" t="t" l="l"/>
                <a:pathLst>
                  <a:path w="602873" h="436092" stroke="true" fill="norm" extrusionOk="true">
                    <a:moveTo>
                      <a:pt x="588022" y="411947"/>
                    </a:moveTo>
                    <a:cubicBezTo>
                      <a:pt x="545826" y="465954"/>
                      <a:pt x="382186" y="423854"/>
                      <a:pt x="222547" y="317936"/>
                    </a:cubicBezTo>
                    <a:cubicBezTo>
                      <a:pt x="62908" y="212018"/>
                      <a:pt x="-32247" y="82287"/>
                      <a:pt x="10235" y="28185"/>
                    </a:cubicBezTo>
                    <a:cubicBezTo>
                      <a:pt x="52717" y="-25917"/>
                      <a:pt x="266267" y="-4962"/>
                      <a:pt x="425811" y="101051"/>
                    </a:cubicBezTo>
                    <a:cubicBezTo>
                      <a:pt x="585355" y="207064"/>
                      <a:pt x="630217" y="357940"/>
                      <a:pt x="588022" y="411947"/>
                    </a:cubicBezTo>
                    <a:close/>
                  </a:path>
                </a:pathLst>
              </a:custGeom>
              <a:solidFill>
                <a:srgbClr val="FFCD4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6" id="46"/>
              <p:cNvSpPr/>
              <p:nvPr/>
            </p:nvSpPr>
            <p:spPr>
              <a:xfrm>
                <a:off x="7663545" y="3960658"/>
                <a:ext cx="894637" cy="884405"/>
              </a:xfrm>
              <a:custGeom>
                <a:avLst/>
                <a:gdLst/>
                <a:ahLst/>
                <a:cxnLst/>
                <a:rect r="r" b="b" t="t" l="l"/>
                <a:pathLst>
                  <a:path w="997510" h="1379505" stroke="true" fill="norm" extrusionOk="true">
                    <a:moveTo>
                      <a:pt x="997625" y="-611"/>
                    </a:moveTo>
                    <a:cubicBezTo>
                      <a:pt x="392898" y="182735"/>
                      <a:pt x="-15070" y="747177"/>
                      <a:pt x="547" y="1378894"/>
                    </a:cubicBezTo>
                  </a:path>
                </a:pathLst>
              </a:custGeom>
              <a:noFill/>
              <a:ln w="16764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7" id="47"/>
              <p:cNvSpPr/>
              <p:nvPr/>
            </p:nvSpPr>
            <p:spPr>
              <a:xfrm>
                <a:off x="8457580" y="3082763"/>
                <a:ext cx="512969" cy="849331"/>
              </a:xfrm>
              <a:custGeom>
                <a:avLst/>
                <a:gdLst/>
                <a:ahLst/>
                <a:cxnLst/>
                <a:rect r="r" b="b" t="t" l="l"/>
                <a:pathLst>
                  <a:path w="512969" h="849331" stroke="true" fill="norm" extrusionOk="true">
                    <a:moveTo>
                      <a:pt x="169869" y="129381"/>
                    </a:moveTo>
                    <a:cubicBezTo>
                      <a:pt x="206445" y="78994"/>
                      <a:pt x="251879" y="31845"/>
                      <a:pt x="310267" y="10223"/>
                    </a:cubicBezTo>
                    <a:cubicBezTo>
                      <a:pt x="368656" y="-11398"/>
                      <a:pt x="442188" y="-1397"/>
                      <a:pt x="481717" y="46895"/>
                    </a:cubicBezTo>
                    <a:cubicBezTo>
                      <a:pt x="504130" y="77051"/>
                      <a:pt x="515131" y="114170"/>
                      <a:pt x="512769" y="151670"/>
                    </a:cubicBezTo>
                    <a:cubicBezTo>
                      <a:pt x="510245" y="188760"/>
                      <a:pt x="502748" y="225346"/>
                      <a:pt x="490480" y="260445"/>
                    </a:cubicBezTo>
                    <a:cubicBezTo>
                      <a:pt x="432854" y="447516"/>
                      <a:pt x="350082" y="630491"/>
                      <a:pt x="219018" y="775843"/>
                    </a:cubicBezTo>
                    <a:cubicBezTo>
                      <a:pt x="191681" y="806228"/>
                      <a:pt x="160153" y="836041"/>
                      <a:pt x="120339" y="845185"/>
                    </a:cubicBezTo>
                    <a:cubicBezTo>
                      <a:pt x="-98736" y="895572"/>
                      <a:pt x="41948" y="392081"/>
                      <a:pt x="75762" y="304831"/>
                    </a:cubicBezTo>
                    <a:cubicBezTo>
                      <a:pt x="99460" y="242547"/>
                      <a:pt x="131092" y="183578"/>
                      <a:pt x="169869" y="129381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8" id="48"/>
              <p:cNvSpPr/>
              <p:nvPr/>
            </p:nvSpPr>
            <p:spPr>
              <a:xfrm>
                <a:off x="8593162" y="3527811"/>
                <a:ext cx="837265" cy="479144"/>
              </a:xfrm>
              <a:custGeom>
                <a:avLst/>
                <a:gdLst/>
                <a:ahLst/>
                <a:cxnLst/>
                <a:rect r="r" b="b" t="t" l="l"/>
                <a:pathLst>
                  <a:path w="837265" h="479144" stroke="true" fill="norm" extrusionOk="true">
                    <a:moveTo>
                      <a:pt x="561210" y="25138"/>
                    </a:moveTo>
                    <a:cubicBezTo>
                      <a:pt x="609407" y="8946"/>
                      <a:pt x="659985" y="-4961"/>
                      <a:pt x="710562" y="659"/>
                    </a:cubicBezTo>
                    <a:cubicBezTo>
                      <a:pt x="761140" y="6278"/>
                      <a:pt x="812004" y="35044"/>
                      <a:pt x="830196" y="82574"/>
                    </a:cubicBezTo>
                    <a:cubicBezTo>
                      <a:pt x="847722" y="128103"/>
                      <a:pt x="831435" y="181443"/>
                      <a:pt x="800193" y="218876"/>
                    </a:cubicBezTo>
                    <a:cubicBezTo>
                      <a:pt x="768951" y="256310"/>
                      <a:pt x="724850" y="280694"/>
                      <a:pt x="680463" y="300887"/>
                    </a:cubicBezTo>
                    <a:cubicBezTo>
                      <a:pt x="559305" y="356322"/>
                      <a:pt x="428908" y="387945"/>
                      <a:pt x="299463" y="419378"/>
                    </a:cubicBezTo>
                    <a:lnTo>
                      <a:pt x="79150" y="472813"/>
                    </a:lnTo>
                    <a:cubicBezTo>
                      <a:pt x="58862" y="477671"/>
                      <a:pt x="36764" y="482338"/>
                      <a:pt x="17904" y="473766"/>
                    </a:cubicBezTo>
                    <a:cubicBezTo>
                      <a:pt x="-54581" y="440619"/>
                      <a:pt x="115917" y="287076"/>
                      <a:pt x="145635" y="260215"/>
                    </a:cubicBezTo>
                    <a:cubicBezTo>
                      <a:pt x="222349" y="191997"/>
                      <a:pt x="308236" y="134857"/>
                      <a:pt x="400809" y="90480"/>
                    </a:cubicBezTo>
                    <a:cubicBezTo>
                      <a:pt x="452787" y="65200"/>
                      <a:pt x="506365" y="43378"/>
                      <a:pt x="561210" y="25138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9" id="49"/>
              <p:cNvSpPr/>
              <p:nvPr/>
            </p:nvSpPr>
            <p:spPr>
              <a:xfrm>
                <a:off x="8616423" y="3972434"/>
                <a:ext cx="805381" cy="491445"/>
              </a:xfrm>
              <a:custGeom>
                <a:avLst/>
                <a:gdLst/>
                <a:ahLst/>
                <a:cxnLst/>
                <a:rect r="r" b="b" t="t" l="l"/>
                <a:pathLst>
                  <a:path w="805381" h="491445" stroke="true" fill="norm" extrusionOk="true">
                    <a:moveTo>
                      <a:pt x="342496" y="399950"/>
                    </a:moveTo>
                    <a:cubicBezTo>
                      <a:pt x="397456" y="435288"/>
                      <a:pt x="455844" y="466625"/>
                      <a:pt x="519471" y="481960"/>
                    </a:cubicBezTo>
                    <a:cubicBezTo>
                      <a:pt x="583098" y="497296"/>
                      <a:pt x="652821" y="493867"/>
                      <a:pt x="709971" y="462910"/>
                    </a:cubicBezTo>
                    <a:cubicBezTo>
                      <a:pt x="767121" y="431954"/>
                      <a:pt x="809317" y="368803"/>
                      <a:pt x="805221" y="303557"/>
                    </a:cubicBezTo>
                    <a:cubicBezTo>
                      <a:pt x="802744" y="258885"/>
                      <a:pt x="780265" y="217832"/>
                      <a:pt x="751976" y="182780"/>
                    </a:cubicBezTo>
                    <a:cubicBezTo>
                      <a:pt x="678824" y="93055"/>
                      <a:pt x="567477" y="41048"/>
                      <a:pt x="453939" y="18093"/>
                    </a:cubicBezTo>
                    <a:cubicBezTo>
                      <a:pt x="340401" y="-4862"/>
                      <a:pt x="223624" y="-1624"/>
                      <a:pt x="107896" y="1805"/>
                    </a:cubicBezTo>
                    <a:cubicBezTo>
                      <a:pt x="82369" y="2567"/>
                      <a:pt x="55889" y="3520"/>
                      <a:pt x="33410" y="15617"/>
                    </a:cubicBezTo>
                    <a:cubicBezTo>
                      <a:pt x="-63173" y="67433"/>
                      <a:pt x="77035" y="179923"/>
                      <a:pt x="117802" y="220404"/>
                    </a:cubicBezTo>
                    <a:cubicBezTo>
                      <a:pt x="186153" y="288012"/>
                      <a:pt x="261467" y="348201"/>
                      <a:pt x="342496" y="399950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0" id="50"/>
              <p:cNvSpPr/>
              <p:nvPr/>
            </p:nvSpPr>
            <p:spPr>
              <a:xfrm>
                <a:off x="8516038" y="3995480"/>
                <a:ext cx="324035" cy="884405"/>
              </a:xfrm>
              <a:custGeom>
                <a:avLst/>
                <a:gdLst/>
                <a:ahLst/>
                <a:cxnLst/>
                <a:rect r="r" b="b" t="t" l="l"/>
                <a:pathLst>
                  <a:path w="324035" h="884405" stroke="true" fill="norm" extrusionOk="true">
                    <a:moveTo>
                      <a:pt x="11399" y="705041"/>
                    </a:moveTo>
                    <a:cubicBezTo>
                      <a:pt x="19876" y="748761"/>
                      <a:pt x="34354" y="792481"/>
                      <a:pt x="62263" y="827247"/>
                    </a:cubicBezTo>
                    <a:cubicBezTo>
                      <a:pt x="90171" y="862013"/>
                      <a:pt x="133414" y="886588"/>
                      <a:pt x="177896" y="883539"/>
                    </a:cubicBezTo>
                    <a:cubicBezTo>
                      <a:pt x="219901" y="880682"/>
                      <a:pt x="257716" y="853536"/>
                      <a:pt x="281147" y="818484"/>
                    </a:cubicBezTo>
                    <a:cubicBezTo>
                      <a:pt x="303245" y="782441"/>
                      <a:pt x="316618" y="741731"/>
                      <a:pt x="320200" y="699612"/>
                    </a:cubicBezTo>
                    <a:cubicBezTo>
                      <a:pt x="333344" y="591693"/>
                      <a:pt x="311913" y="482442"/>
                      <a:pt x="282100" y="377857"/>
                    </a:cubicBezTo>
                    <a:cubicBezTo>
                      <a:pt x="247238" y="256032"/>
                      <a:pt x="199518" y="135351"/>
                      <a:pt x="119222" y="37243"/>
                    </a:cubicBezTo>
                    <a:cubicBezTo>
                      <a:pt x="104935" y="19908"/>
                      <a:pt x="73407" y="-12668"/>
                      <a:pt x="47404" y="4001"/>
                    </a:cubicBezTo>
                    <a:cubicBezTo>
                      <a:pt x="25306" y="18288"/>
                      <a:pt x="38545" y="54198"/>
                      <a:pt x="39974" y="76105"/>
                    </a:cubicBezTo>
                    <a:cubicBezTo>
                      <a:pt x="42946" y="146000"/>
                      <a:pt x="39441" y="216027"/>
                      <a:pt x="29497" y="285274"/>
                    </a:cubicBezTo>
                    <a:cubicBezTo>
                      <a:pt x="12447" y="423673"/>
                      <a:pt x="-15747" y="565500"/>
                      <a:pt x="11399" y="705041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1" id="51"/>
              <p:cNvSpPr/>
              <p:nvPr/>
            </p:nvSpPr>
            <p:spPr>
              <a:xfrm>
                <a:off x="7993771" y="3961554"/>
                <a:ext cx="603818" cy="733905"/>
              </a:xfrm>
              <a:custGeom>
                <a:avLst/>
                <a:gdLst/>
                <a:ahLst/>
                <a:cxnLst/>
                <a:rect r="r" b="b" t="t" l="l"/>
                <a:pathLst>
                  <a:path w="603818" h="733905" stroke="true" fill="norm" extrusionOk="true">
                    <a:moveTo>
                      <a:pt x="191051" y="197756"/>
                    </a:moveTo>
                    <a:cubicBezTo>
                      <a:pt x="97897" y="287863"/>
                      <a:pt x="25507" y="403496"/>
                      <a:pt x="4742" y="531132"/>
                    </a:cubicBezTo>
                    <a:cubicBezTo>
                      <a:pt x="-2021" y="573137"/>
                      <a:pt x="-2973" y="617428"/>
                      <a:pt x="12934" y="656766"/>
                    </a:cubicBezTo>
                    <a:cubicBezTo>
                      <a:pt x="28840" y="696105"/>
                      <a:pt x="64559" y="729728"/>
                      <a:pt x="106945" y="732966"/>
                    </a:cubicBezTo>
                    <a:cubicBezTo>
                      <a:pt x="168191" y="738014"/>
                      <a:pt x="216483" y="683818"/>
                      <a:pt x="252773" y="634192"/>
                    </a:cubicBezTo>
                    <a:cubicBezTo>
                      <a:pt x="321639" y="539894"/>
                      <a:pt x="386885" y="442930"/>
                      <a:pt x="452131" y="346061"/>
                    </a:cubicBezTo>
                    <a:lnTo>
                      <a:pt x="568908" y="172610"/>
                    </a:lnTo>
                    <a:cubicBezTo>
                      <a:pt x="598150" y="129081"/>
                      <a:pt x="621867" y="76408"/>
                      <a:pt x="585386" y="28783"/>
                    </a:cubicBezTo>
                    <a:cubicBezTo>
                      <a:pt x="559669" y="-4745"/>
                      <a:pt x="518140" y="-5031"/>
                      <a:pt x="480611" y="5542"/>
                    </a:cubicBezTo>
                    <a:cubicBezTo>
                      <a:pt x="375550" y="35451"/>
                      <a:pt x="268108" y="123271"/>
                      <a:pt x="191051" y="197756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2" id="52"/>
              <p:cNvSpPr/>
              <p:nvPr/>
            </p:nvSpPr>
            <p:spPr>
              <a:xfrm>
                <a:off x="7628850" y="3836790"/>
                <a:ext cx="936396" cy="388744"/>
              </a:xfrm>
              <a:custGeom>
                <a:avLst/>
                <a:gdLst/>
                <a:ahLst/>
                <a:cxnLst/>
                <a:rect r="r" b="b" t="t" l="l"/>
                <a:pathLst>
                  <a:path w="936396" h="388744" stroke="true" fill="norm" extrusionOk="true">
                    <a:moveTo>
                      <a:pt x="308608" y="13910"/>
                    </a:moveTo>
                    <a:cubicBezTo>
                      <a:pt x="243267" y="23435"/>
                      <a:pt x="177354" y="38580"/>
                      <a:pt x="120394" y="71918"/>
                    </a:cubicBezTo>
                    <a:cubicBezTo>
                      <a:pt x="63435" y="105255"/>
                      <a:pt x="15619" y="159453"/>
                      <a:pt x="3142" y="224318"/>
                    </a:cubicBezTo>
                    <a:cubicBezTo>
                      <a:pt x="-5145" y="267180"/>
                      <a:pt x="3142" y="314996"/>
                      <a:pt x="33431" y="346714"/>
                    </a:cubicBezTo>
                    <a:cubicBezTo>
                      <a:pt x="81056" y="397387"/>
                      <a:pt x="162019" y="392815"/>
                      <a:pt x="230122" y="378623"/>
                    </a:cubicBezTo>
                    <a:cubicBezTo>
                      <a:pt x="402525" y="342809"/>
                      <a:pt x="565021" y="270991"/>
                      <a:pt x="725994" y="199648"/>
                    </a:cubicBezTo>
                    <a:cubicBezTo>
                      <a:pt x="786001" y="173073"/>
                      <a:pt x="850771" y="150499"/>
                      <a:pt x="908207" y="118876"/>
                    </a:cubicBezTo>
                    <a:cubicBezTo>
                      <a:pt x="960118" y="90301"/>
                      <a:pt x="932972" y="65155"/>
                      <a:pt x="888109" y="48296"/>
                    </a:cubicBezTo>
                    <a:cubicBezTo>
                      <a:pt x="776572" y="6290"/>
                      <a:pt x="638364" y="671"/>
                      <a:pt x="520349" y="-567"/>
                    </a:cubicBezTo>
                    <a:cubicBezTo>
                      <a:pt x="449503" y="-1130"/>
                      <a:pt x="378718" y="3709"/>
                      <a:pt x="308608" y="13910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3" id="53"/>
              <p:cNvSpPr/>
              <p:nvPr/>
            </p:nvSpPr>
            <p:spPr>
              <a:xfrm>
                <a:off x="7810392" y="3271062"/>
                <a:ext cx="698493" cy="651005"/>
              </a:xfrm>
              <a:custGeom>
                <a:avLst/>
                <a:gdLst/>
                <a:ahLst/>
                <a:cxnLst/>
                <a:rect r="r" b="b" t="t" l="l"/>
                <a:pathLst>
                  <a:path w="698493" h="651005" stroke="true" fill="norm" extrusionOk="true">
                    <a:moveTo>
                      <a:pt x="386527" y="101006"/>
                    </a:moveTo>
                    <a:cubicBezTo>
                      <a:pt x="344141" y="64145"/>
                      <a:pt x="297469" y="30712"/>
                      <a:pt x="244319" y="12615"/>
                    </a:cubicBezTo>
                    <a:cubicBezTo>
                      <a:pt x="191170" y="-5483"/>
                      <a:pt x="130019" y="-6435"/>
                      <a:pt x="80489" y="18711"/>
                    </a:cubicBezTo>
                    <a:cubicBezTo>
                      <a:pt x="30959" y="43856"/>
                      <a:pt x="-5236" y="99578"/>
                      <a:pt x="765" y="155394"/>
                    </a:cubicBezTo>
                    <a:cubicBezTo>
                      <a:pt x="7813" y="218164"/>
                      <a:pt x="61725" y="263694"/>
                      <a:pt x="111636" y="302365"/>
                    </a:cubicBezTo>
                    <a:cubicBezTo>
                      <a:pt x="256892" y="415141"/>
                      <a:pt x="404530" y="529537"/>
                      <a:pt x="573408" y="605260"/>
                    </a:cubicBezTo>
                    <a:cubicBezTo>
                      <a:pt x="590553" y="612975"/>
                      <a:pt x="679231" y="660600"/>
                      <a:pt x="694756" y="648409"/>
                    </a:cubicBezTo>
                    <a:cubicBezTo>
                      <a:pt x="708663" y="637455"/>
                      <a:pt x="680755" y="584972"/>
                      <a:pt x="676564" y="570875"/>
                    </a:cubicBezTo>
                    <a:cubicBezTo>
                      <a:pt x="653170" y="486397"/>
                      <a:pt x="619347" y="405159"/>
                      <a:pt x="575884" y="329035"/>
                    </a:cubicBezTo>
                    <a:cubicBezTo>
                      <a:pt x="525350" y="243396"/>
                      <a:pt x="461420" y="166415"/>
                      <a:pt x="386527" y="101006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4" id="54"/>
              <p:cNvSpPr/>
              <p:nvPr/>
            </p:nvSpPr>
            <p:spPr>
              <a:xfrm>
                <a:off x="8386353" y="3838401"/>
                <a:ext cx="312279" cy="278562"/>
              </a:xfrm>
              <a:custGeom>
                <a:avLst/>
                <a:gdLst/>
                <a:ahLst/>
                <a:cxnLst/>
                <a:rect r="r" b="b" t="t" l="l"/>
                <a:pathLst>
                  <a:path w="312279" h="278562" stroke="true" fill="norm" extrusionOk="true">
                    <a:moveTo>
                      <a:pt x="305867" y="277951"/>
                    </a:moveTo>
                    <a:cubicBezTo>
                      <a:pt x="121558" y="267188"/>
                      <a:pt x="13640" y="183273"/>
                      <a:pt x="114" y="24110"/>
                    </a:cubicBezTo>
                    <a:cubicBezTo>
                      <a:pt x="75447" y="-15171"/>
                      <a:pt x="166735" y="-7151"/>
                      <a:pt x="234048" y="44684"/>
                    </a:cubicBezTo>
                    <a:cubicBezTo>
                      <a:pt x="300342" y="97071"/>
                      <a:pt x="325583" y="195655"/>
                      <a:pt x="305867" y="277951"/>
                    </a:cubicBezTo>
                    <a:close/>
                  </a:path>
                </a:pathLst>
              </a:custGeom>
              <a:solidFill>
                <a:srgbClr val="FFCD4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5" id="55"/>
              <p:cNvSpPr/>
              <p:nvPr/>
            </p:nvSpPr>
            <p:spPr>
              <a:xfrm>
                <a:off x="8277291" y="2617098"/>
                <a:ext cx="1633346" cy="468327"/>
              </a:xfrm>
              <a:custGeom>
                <a:avLst/>
                <a:gdLst/>
                <a:ahLst/>
                <a:cxnLst/>
                <a:rect r="r" b="b" t="t" l="l"/>
                <a:pathLst>
                  <a:path w="1633346" h="468327" stroke="true" fill="norm" extrusionOk="true">
                    <a:moveTo>
                      <a:pt x="114" y="204712"/>
                    </a:moveTo>
                    <a:lnTo>
                      <a:pt x="2495" y="206807"/>
                    </a:lnTo>
                    <a:cubicBezTo>
                      <a:pt x="6972" y="210902"/>
                      <a:pt x="11354" y="214903"/>
                      <a:pt x="15830" y="218618"/>
                    </a:cubicBezTo>
                    <a:cubicBezTo>
                      <a:pt x="58663" y="255994"/>
                      <a:pt x="104940" y="289217"/>
                      <a:pt x="154038" y="317869"/>
                    </a:cubicBezTo>
                    <a:lnTo>
                      <a:pt x="167754" y="325774"/>
                    </a:lnTo>
                    <a:cubicBezTo>
                      <a:pt x="279359" y="387839"/>
                      <a:pt x="400898" y="430054"/>
                      <a:pt x="526942" y="450552"/>
                    </a:cubicBezTo>
                    <a:cubicBezTo>
                      <a:pt x="531704" y="451409"/>
                      <a:pt x="536467" y="452171"/>
                      <a:pt x="541325" y="452838"/>
                    </a:cubicBezTo>
                    <a:cubicBezTo>
                      <a:pt x="626983" y="466306"/>
                      <a:pt x="713832" y="470649"/>
                      <a:pt x="800405" y="465792"/>
                    </a:cubicBezTo>
                    <a:cubicBezTo>
                      <a:pt x="859745" y="462372"/>
                      <a:pt x="918858" y="455695"/>
                      <a:pt x="977474" y="445789"/>
                    </a:cubicBezTo>
                    <a:cubicBezTo>
                      <a:pt x="983380" y="444836"/>
                      <a:pt x="989285" y="443884"/>
                      <a:pt x="995286" y="442741"/>
                    </a:cubicBezTo>
                    <a:cubicBezTo>
                      <a:pt x="1212361" y="404641"/>
                      <a:pt x="1424959" y="329489"/>
                      <a:pt x="1633461" y="259766"/>
                    </a:cubicBezTo>
                    <a:cubicBezTo>
                      <a:pt x="1631080" y="257289"/>
                      <a:pt x="1628604" y="255003"/>
                      <a:pt x="1626127" y="252717"/>
                    </a:cubicBezTo>
                    <a:lnTo>
                      <a:pt x="1626127" y="252717"/>
                    </a:lnTo>
                    <a:cubicBezTo>
                      <a:pt x="1619145" y="245860"/>
                      <a:pt x="1612001" y="239287"/>
                      <a:pt x="1604696" y="233001"/>
                    </a:cubicBezTo>
                    <a:cubicBezTo>
                      <a:pt x="1604696" y="233001"/>
                      <a:pt x="1604696" y="233001"/>
                      <a:pt x="1604696" y="233001"/>
                    </a:cubicBezTo>
                    <a:cubicBezTo>
                      <a:pt x="1487062" y="129083"/>
                      <a:pt x="1339044" y="66504"/>
                      <a:pt x="1183405" y="32976"/>
                    </a:cubicBezTo>
                    <a:cubicBezTo>
                      <a:pt x="1176357" y="31356"/>
                      <a:pt x="1169022" y="29832"/>
                      <a:pt x="1161783" y="28499"/>
                    </a:cubicBezTo>
                    <a:cubicBezTo>
                      <a:pt x="1096127" y="15392"/>
                      <a:pt x="1029643" y="6829"/>
                      <a:pt x="962806" y="2877"/>
                    </a:cubicBezTo>
                    <a:cubicBezTo>
                      <a:pt x="910037" y="-362"/>
                      <a:pt x="857202" y="-1343"/>
                      <a:pt x="804310" y="-76"/>
                    </a:cubicBezTo>
                    <a:cubicBezTo>
                      <a:pt x="798214" y="-76"/>
                      <a:pt x="792308" y="-76"/>
                      <a:pt x="786308" y="591"/>
                    </a:cubicBezTo>
                    <a:cubicBezTo>
                      <a:pt x="667617" y="4620"/>
                      <a:pt x="549592" y="20117"/>
                      <a:pt x="433883" y="46882"/>
                    </a:cubicBezTo>
                    <a:cubicBezTo>
                      <a:pt x="428263" y="48121"/>
                      <a:pt x="422739" y="49549"/>
                      <a:pt x="417214" y="50883"/>
                    </a:cubicBezTo>
                    <a:cubicBezTo>
                      <a:pt x="272482" y="85144"/>
                      <a:pt x="132433" y="136798"/>
                      <a:pt x="114" y="204712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6" id="56"/>
              <p:cNvSpPr/>
              <p:nvPr/>
            </p:nvSpPr>
            <p:spPr>
              <a:xfrm>
                <a:off x="8279672" y="2749394"/>
                <a:ext cx="1636966" cy="122747"/>
              </a:xfrm>
              <a:custGeom>
                <a:avLst/>
                <a:gdLst/>
                <a:ahLst/>
                <a:cxnLst/>
                <a:rect r="r" b="b" t="t" l="l"/>
                <a:pathLst>
                  <a:path w="1636966" h="122747" stroke="true" fill="norm" extrusionOk="true">
                    <a:moveTo>
                      <a:pt x="114" y="74511"/>
                    </a:moveTo>
                    <a:cubicBezTo>
                      <a:pt x="4591" y="78607"/>
                      <a:pt x="8972" y="82607"/>
                      <a:pt x="13449" y="86322"/>
                    </a:cubicBezTo>
                    <a:cubicBezTo>
                      <a:pt x="129368" y="62795"/>
                      <a:pt x="246812" y="45079"/>
                      <a:pt x="364636" y="33173"/>
                    </a:cubicBezTo>
                    <a:cubicBezTo>
                      <a:pt x="374161" y="32125"/>
                      <a:pt x="383686" y="31172"/>
                      <a:pt x="393211" y="30410"/>
                    </a:cubicBezTo>
                    <a:cubicBezTo>
                      <a:pt x="494814" y="20819"/>
                      <a:pt x="596922" y="15427"/>
                      <a:pt x="699535" y="14217"/>
                    </a:cubicBezTo>
                    <a:cubicBezTo>
                      <a:pt x="703916" y="14217"/>
                      <a:pt x="708298" y="14217"/>
                      <a:pt x="712870" y="14217"/>
                    </a:cubicBezTo>
                    <a:cubicBezTo>
                      <a:pt x="849868" y="12846"/>
                      <a:pt x="986828" y="19199"/>
                      <a:pt x="1123112" y="33267"/>
                    </a:cubicBezTo>
                    <a:cubicBezTo>
                      <a:pt x="1128255" y="33267"/>
                      <a:pt x="1133303" y="34220"/>
                      <a:pt x="1138352" y="34792"/>
                    </a:cubicBezTo>
                    <a:cubicBezTo>
                      <a:pt x="1302001" y="52260"/>
                      <a:pt x="1464288" y="80712"/>
                      <a:pt x="1624127" y="119945"/>
                    </a:cubicBezTo>
                    <a:lnTo>
                      <a:pt x="1624127" y="119945"/>
                    </a:lnTo>
                    <a:cubicBezTo>
                      <a:pt x="1627460" y="120612"/>
                      <a:pt x="1630508" y="121374"/>
                      <a:pt x="1633652" y="122136"/>
                    </a:cubicBezTo>
                    <a:lnTo>
                      <a:pt x="1637081" y="108325"/>
                    </a:lnTo>
                    <a:cubicBezTo>
                      <a:pt x="1625651" y="105467"/>
                      <a:pt x="1614030" y="102800"/>
                      <a:pt x="1602505" y="100038"/>
                    </a:cubicBezTo>
                    <a:cubicBezTo>
                      <a:pt x="1602505" y="100038"/>
                      <a:pt x="1602505" y="100038"/>
                      <a:pt x="1602505" y="100038"/>
                    </a:cubicBezTo>
                    <a:cubicBezTo>
                      <a:pt x="1495635" y="74635"/>
                      <a:pt x="1387688" y="53966"/>
                      <a:pt x="1278655" y="38030"/>
                    </a:cubicBezTo>
                    <a:cubicBezTo>
                      <a:pt x="1272654" y="37078"/>
                      <a:pt x="1266653" y="36316"/>
                      <a:pt x="1260653" y="35554"/>
                    </a:cubicBezTo>
                    <a:cubicBezTo>
                      <a:pt x="1140952" y="18599"/>
                      <a:pt x="1020527" y="7617"/>
                      <a:pt x="899369" y="2597"/>
                    </a:cubicBezTo>
                    <a:lnTo>
                      <a:pt x="899369" y="2597"/>
                    </a:lnTo>
                    <a:lnTo>
                      <a:pt x="882320" y="2026"/>
                    </a:lnTo>
                    <a:cubicBezTo>
                      <a:pt x="763067" y="-2480"/>
                      <a:pt x="643718" y="-1213"/>
                      <a:pt x="524275" y="5836"/>
                    </a:cubicBezTo>
                    <a:cubicBezTo>
                      <a:pt x="520274" y="5836"/>
                      <a:pt x="516274" y="5836"/>
                      <a:pt x="512083" y="6598"/>
                    </a:cubicBezTo>
                    <a:cubicBezTo>
                      <a:pt x="340052" y="17247"/>
                      <a:pt x="168973" y="39945"/>
                      <a:pt x="114" y="7451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7" id="57"/>
              <p:cNvSpPr/>
              <p:nvPr/>
            </p:nvSpPr>
            <p:spPr>
              <a:xfrm>
                <a:off x="8431215" y="2766890"/>
                <a:ext cx="244316" cy="176593"/>
              </a:xfrm>
              <a:custGeom>
                <a:avLst/>
                <a:gdLst/>
                <a:ahLst/>
                <a:cxnLst/>
                <a:rect r="r" b="b" t="t" l="l"/>
                <a:pathLst>
                  <a:path w="244316" h="176593" stroke="true" fill="norm" extrusionOk="true">
                    <a:moveTo>
                      <a:pt x="114" y="168077"/>
                    </a:moveTo>
                    <a:lnTo>
                      <a:pt x="13830" y="175982"/>
                    </a:lnTo>
                    <a:lnTo>
                      <a:pt x="241954" y="12914"/>
                    </a:lnTo>
                    <a:lnTo>
                      <a:pt x="244430" y="11104"/>
                    </a:lnTo>
                    <a:lnTo>
                      <a:pt x="236144" y="-611"/>
                    </a:lnTo>
                    <a:lnTo>
                      <a:pt x="213379" y="15677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8" id="58"/>
              <p:cNvSpPr/>
              <p:nvPr/>
            </p:nvSpPr>
            <p:spPr>
              <a:xfrm>
                <a:off x="8694105" y="2663925"/>
                <a:ext cx="113347" cy="98964"/>
              </a:xfrm>
              <a:custGeom>
                <a:avLst/>
                <a:gdLst/>
                <a:ahLst/>
                <a:cxnLst/>
                <a:rect r="r" b="b" t="t" l="l"/>
                <a:pathLst>
                  <a:path w="113347" h="98964" stroke="true" fill="norm" extrusionOk="true">
                    <a:moveTo>
                      <a:pt x="114" y="3389"/>
                    </a:moveTo>
                    <a:lnTo>
                      <a:pt x="97650" y="92829"/>
                    </a:lnTo>
                    <a:lnTo>
                      <a:pt x="103841" y="98354"/>
                    </a:lnTo>
                    <a:lnTo>
                      <a:pt x="109842" y="92067"/>
                    </a:lnTo>
                    <a:lnTo>
                      <a:pt x="113462" y="87971"/>
                    </a:lnTo>
                    <a:lnTo>
                      <a:pt x="17164" y="-611"/>
                    </a:lnTo>
                    <a:cubicBezTo>
                      <a:pt x="11163" y="627"/>
                      <a:pt x="5639" y="2055"/>
                      <a:pt x="114" y="338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9" id="59"/>
              <p:cNvSpPr/>
              <p:nvPr/>
            </p:nvSpPr>
            <p:spPr>
              <a:xfrm>
                <a:off x="8804119" y="2757651"/>
                <a:ext cx="190785" cy="312896"/>
              </a:xfrm>
              <a:custGeom>
                <a:avLst/>
                <a:gdLst/>
                <a:ahLst/>
                <a:cxnLst/>
                <a:rect r="r" b="b" t="t" l="l"/>
                <a:pathLst>
                  <a:path w="190785" h="312896" stroke="true" fill="norm" extrusionOk="true">
                    <a:moveTo>
                      <a:pt x="114" y="309999"/>
                    </a:moveTo>
                    <a:cubicBezTo>
                      <a:pt x="4877" y="310856"/>
                      <a:pt x="9639" y="311618"/>
                      <a:pt x="14497" y="312285"/>
                    </a:cubicBezTo>
                    <a:cubicBezTo>
                      <a:pt x="63817" y="205491"/>
                      <a:pt x="122872" y="103459"/>
                      <a:pt x="190900" y="7485"/>
                    </a:cubicBezTo>
                    <a:lnTo>
                      <a:pt x="188423" y="5675"/>
                    </a:lnTo>
                    <a:lnTo>
                      <a:pt x="179470" y="-611"/>
                    </a:lnTo>
                    <a:cubicBezTo>
                      <a:pt x="177898" y="1436"/>
                      <a:pt x="176441" y="3570"/>
                      <a:pt x="175088" y="5770"/>
                    </a:cubicBezTo>
                    <a:cubicBezTo>
                      <a:pt x="107499" y="101563"/>
                      <a:pt x="48920" y="203404"/>
                      <a:pt x="114" y="30999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0" id="60"/>
              <p:cNvSpPr/>
              <p:nvPr/>
            </p:nvSpPr>
            <p:spPr>
              <a:xfrm>
                <a:off x="9063866" y="2616967"/>
                <a:ext cx="115347" cy="144017"/>
              </a:xfrm>
              <a:custGeom>
                <a:avLst/>
                <a:gdLst/>
                <a:ahLst/>
                <a:cxnLst/>
                <a:rect r="r" b="b" t="t" l="l"/>
                <a:pathLst>
                  <a:path w="115347" h="144017" stroke="true" fill="norm" extrusionOk="true">
                    <a:moveTo>
                      <a:pt x="103556" y="143407"/>
                    </a:moveTo>
                    <a:lnTo>
                      <a:pt x="115462" y="135787"/>
                    </a:lnTo>
                    <a:cubicBezTo>
                      <a:pt x="115414" y="135635"/>
                      <a:pt x="115414" y="135463"/>
                      <a:pt x="115462" y="135311"/>
                    </a:cubicBezTo>
                    <a:cubicBezTo>
                      <a:pt x="85734" y="88114"/>
                      <a:pt x="53226" y="42727"/>
                      <a:pt x="18116" y="-611"/>
                    </a:cubicBezTo>
                    <a:cubicBezTo>
                      <a:pt x="12020" y="-611"/>
                      <a:pt x="6115" y="-611"/>
                      <a:pt x="114" y="56"/>
                    </a:cubicBezTo>
                    <a:cubicBezTo>
                      <a:pt x="35642" y="42870"/>
                      <a:pt x="68475" y="87847"/>
                      <a:pt x="98412" y="134739"/>
                    </a:cubicBezTo>
                    <a:cubicBezTo>
                      <a:pt x="99936" y="137692"/>
                      <a:pt x="101746" y="140359"/>
                      <a:pt x="103556" y="14340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1" id="61"/>
              <p:cNvSpPr/>
              <p:nvPr/>
            </p:nvSpPr>
            <p:spPr>
              <a:xfrm>
                <a:off x="9254651" y="2773558"/>
                <a:ext cx="165830" cy="289941"/>
              </a:xfrm>
              <a:custGeom>
                <a:avLst/>
                <a:gdLst/>
                <a:ahLst/>
                <a:cxnLst/>
                <a:rect r="r" b="b" t="t" l="l"/>
                <a:pathLst>
                  <a:path w="165830" h="289941" stroke="true" fill="norm" extrusionOk="true">
                    <a:moveTo>
                      <a:pt x="114" y="289330"/>
                    </a:moveTo>
                    <a:cubicBezTo>
                      <a:pt x="6020" y="288377"/>
                      <a:pt x="11925" y="287425"/>
                      <a:pt x="17926" y="286282"/>
                    </a:cubicBezTo>
                    <a:lnTo>
                      <a:pt x="163373" y="10914"/>
                    </a:lnTo>
                    <a:lnTo>
                      <a:pt x="165944" y="6056"/>
                    </a:lnTo>
                    <a:lnTo>
                      <a:pt x="153562" y="-611"/>
                    </a:lnTo>
                    <a:lnTo>
                      <a:pt x="148133" y="8914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2" id="62"/>
              <p:cNvSpPr/>
              <p:nvPr/>
            </p:nvSpPr>
            <p:spPr>
              <a:xfrm>
                <a:off x="9438770" y="2645446"/>
                <a:ext cx="119633" cy="150018"/>
              </a:xfrm>
              <a:custGeom>
                <a:avLst/>
                <a:gdLst/>
                <a:ahLst/>
                <a:cxnLst/>
                <a:rect r="r" b="b" t="t" l="l"/>
                <a:pathLst>
                  <a:path w="119633" h="150018" stroke="true" fill="norm" extrusionOk="true">
                    <a:moveTo>
                      <a:pt x="108128" y="149408"/>
                    </a:moveTo>
                    <a:lnTo>
                      <a:pt x="119748" y="142073"/>
                    </a:lnTo>
                    <a:lnTo>
                      <a:pt x="119748" y="142073"/>
                    </a:lnTo>
                    <a:cubicBezTo>
                      <a:pt x="89459" y="94448"/>
                      <a:pt x="56693" y="48252"/>
                      <a:pt x="21736" y="3865"/>
                    </a:cubicBezTo>
                    <a:cubicBezTo>
                      <a:pt x="14687" y="2246"/>
                      <a:pt x="7353" y="722"/>
                      <a:pt x="114" y="-611"/>
                    </a:cubicBezTo>
                    <a:cubicBezTo>
                      <a:pt x="36328" y="44480"/>
                      <a:pt x="70256" y="91372"/>
                      <a:pt x="101746" y="139883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3" id="63"/>
              <p:cNvSpPr/>
              <p:nvPr/>
            </p:nvSpPr>
            <p:spPr>
              <a:xfrm>
                <a:off x="8770781" y="2652429"/>
                <a:ext cx="1313878" cy="978804"/>
              </a:xfrm>
              <a:custGeom>
                <a:avLst/>
                <a:gdLst/>
                <a:ahLst/>
                <a:cxnLst/>
                <a:rect r="r" b="b" t="t" l="l"/>
                <a:pathLst>
                  <a:path w="1313878" h="978804" stroke="true" fill="norm" extrusionOk="true">
                    <a:moveTo>
                      <a:pt x="114" y="976243"/>
                    </a:moveTo>
                    <a:lnTo>
                      <a:pt x="3353" y="976243"/>
                    </a:lnTo>
                    <a:cubicBezTo>
                      <a:pt x="9353" y="976720"/>
                      <a:pt x="15259" y="977100"/>
                      <a:pt x="21164" y="977291"/>
                    </a:cubicBezTo>
                    <a:cubicBezTo>
                      <a:pt x="77905" y="979815"/>
                      <a:pt x="134769" y="977043"/>
                      <a:pt x="190995" y="969004"/>
                    </a:cubicBezTo>
                    <a:cubicBezTo>
                      <a:pt x="196234" y="968338"/>
                      <a:pt x="201473" y="967480"/>
                      <a:pt x="206711" y="966623"/>
                    </a:cubicBezTo>
                    <a:cubicBezTo>
                      <a:pt x="332727" y="945925"/>
                      <a:pt x="454171" y="903443"/>
                      <a:pt x="565614" y="841083"/>
                    </a:cubicBezTo>
                    <a:cubicBezTo>
                      <a:pt x="569900" y="838797"/>
                      <a:pt x="574186" y="836321"/>
                      <a:pt x="578282" y="834035"/>
                    </a:cubicBezTo>
                    <a:cubicBezTo>
                      <a:pt x="653767" y="791258"/>
                      <a:pt x="724519" y="740614"/>
                      <a:pt x="789356" y="682968"/>
                    </a:cubicBezTo>
                    <a:cubicBezTo>
                      <a:pt x="833695" y="643439"/>
                      <a:pt x="875833" y="601491"/>
                      <a:pt x="915562" y="557334"/>
                    </a:cubicBezTo>
                    <a:lnTo>
                      <a:pt x="927659" y="543808"/>
                    </a:lnTo>
                    <a:cubicBezTo>
                      <a:pt x="1073963" y="379121"/>
                      <a:pt x="1193787" y="188049"/>
                      <a:pt x="1313993" y="3455"/>
                    </a:cubicBezTo>
                    <a:lnTo>
                      <a:pt x="1303801" y="2502"/>
                    </a:lnTo>
                    <a:lnTo>
                      <a:pt x="1303801" y="2502"/>
                    </a:lnTo>
                    <a:cubicBezTo>
                      <a:pt x="1294276" y="1455"/>
                      <a:pt x="1284751" y="788"/>
                      <a:pt x="1274750" y="407"/>
                    </a:cubicBezTo>
                    <a:cubicBezTo>
                      <a:pt x="1274750" y="407"/>
                      <a:pt x="1274750" y="407"/>
                      <a:pt x="1274750" y="407"/>
                    </a:cubicBezTo>
                    <a:cubicBezTo>
                      <a:pt x="1118064" y="-7880"/>
                      <a:pt x="963282" y="35078"/>
                      <a:pt x="820217" y="105182"/>
                    </a:cubicBezTo>
                    <a:cubicBezTo>
                      <a:pt x="813740" y="108325"/>
                      <a:pt x="807072" y="111659"/>
                      <a:pt x="800500" y="114707"/>
                    </a:cubicBezTo>
                    <a:cubicBezTo>
                      <a:pt x="741054" y="145301"/>
                      <a:pt x="683771" y="179934"/>
                      <a:pt x="629050" y="218339"/>
                    </a:cubicBezTo>
                    <a:cubicBezTo>
                      <a:pt x="585683" y="248629"/>
                      <a:pt x="543677" y="280699"/>
                      <a:pt x="503034" y="314541"/>
                    </a:cubicBezTo>
                    <a:lnTo>
                      <a:pt x="489318" y="326257"/>
                    </a:lnTo>
                    <a:cubicBezTo>
                      <a:pt x="398707" y="403276"/>
                      <a:pt x="315773" y="488896"/>
                      <a:pt x="241668" y="581908"/>
                    </a:cubicBezTo>
                    <a:cubicBezTo>
                      <a:pt x="238049" y="586385"/>
                      <a:pt x="234620" y="590862"/>
                      <a:pt x="231191" y="595338"/>
                    </a:cubicBezTo>
                    <a:cubicBezTo>
                      <a:pt x="139074" y="712515"/>
                      <a:pt x="61484" y="840417"/>
                      <a:pt x="114" y="97624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4" id="64"/>
              <p:cNvSpPr/>
              <p:nvPr/>
            </p:nvSpPr>
            <p:spPr>
              <a:xfrm>
                <a:off x="8774020" y="2638683"/>
                <a:ext cx="1309211" cy="991838"/>
              </a:xfrm>
              <a:custGeom>
                <a:avLst/>
                <a:gdLst/>
                <a:ahLst/>
                <a:cxnLst/>
                <a:rect r="r" b="b" t="t" l="l"/>
                <a:pathLst>
                  <a:path w="1309211" h="991838" stroke="true" fill="norm" extrusionOk="true">
                    <a:moveTo>
                      <a:pt x="114" y="990179"/>
                    </a:moveTo>
                    <a:cubicBezTo>
                      <a:pt x="6115" y="990656"/>
                      <a:pt x="12020" y="991037"/>
                      <a:pt x="17926" y="991227"/>
                    </a:cubicBezTo>
                    <a:cubicBezTo>
                      <a:pt x="94126" y="900644"/>
                      <a:pt x="175088" y="813776"/>
                      <a:pt x="259861" y="731195"/>
                    </a:cubicBezTo>
                    <a:cubicBezTo>
                      <a:pt x="266624" y="724432"/>
                      <a:pt x="273672" y="717765"/>
                      <a:pt x="280530" y="711288"/>
                    </a:cubicBezTo>
                    <a:cubicBezTo>
                      <a:pt x="354377" y="640355"/>
                      <a:pt x="430997" y="572632"/>
                      <a:pt x="510368" y="508119"/>
                    </a:cubicBezTo>
                    <a:cubicBezTo>
                      <a:pt x="513797" y="505262"/>
                      <a:pt x="517226" y="502499"/>
                      <a:pt x="520846" y="499737"/>
                    </a:cubicBezTo>
                    <a:cubicBezTo>
                      <a:pt x="627392" y="413612"/>
                      <a:pt x="738692" y="333535"/>
                      <a:pt x="854221" y="259898"/>
                    </a:cubicBezTo>
                    <a:cubicBezTo>
                      <a:pt x="858412" y="256945"/>
                      <a:pt x="862793" y="254278"/>
                      <a:pt x="867080" y="251611"/>
                    </a:cubicBezTo>
                    <a:cubicBezTo>
                      <a:pt x="1006097" y="163629"/>
                      <a:pt x="1150848" y="85057"/>
                      <a:pt x="1300372" y="16439"/>
                    </a:cubicBezTo>
                    <a:lnTo>
                      <a:pt x="1300372" y="16439"/>
                    </a:lnTo>
                    <a:cubicBezTo>
                      <a:pt x="1303420" y="15010"/>
                      <a:pt x="1306277" y="13582"/>
                      <a:pt x="1309325" y="12343"/>
                    </a:cubicBezTo>
                    <a:lnTo>
                      <a:pt x="1303420" y="-611"/>
                    </a:lnTo>
                    <a:cubicBezTo>
                      <a:pt x="1292657" y="4247"/>
                      <a:pt x="1281894" y="8914"/>
                      <a:pt x="1271130" y="14343"/>
                    </a:cubicBezTo>
                    <a:cubicBezTo>
                      <a:pt x="1271130" y="14343"/>
                      <a:pt x="1271130" y="14343"/>
                      <a:pt x="1271130" y="14343"/>
                    </a:cubicBezTo>
                    <a:cubicBezTo>
                      <a:pt x="1171689" y="60730"/>
                      <a:pt x="1074153" y="111784"/>
                      <a:pt x="979284" y="166743"/>
                    </a:cubicBezTo>
                    <a:cubicBezTo>
                      <a:pt x="973950" y="169696"/>
                      <a:pt x="968711" y="172839"/>
                      <a:pt x="963568" y="176268"/>
                    </a:cubicBezTo>
                    <a:cubicBezTo>
                      <a:pt x="859298" y="237485"/>
                      <a:pt x="758142" y="303780"/>
                      <a:pt x="660101" y="375150"/>
                    </a:cubicBezTo>
                    <a:lnTo>
                      <a:pt x="660101" y="375150"/>
                    </a:lnTo>
                    <a:lnTo>
                      <a:pt x="646195" y="384771"/>
                    </a:lnTo>
                    <a:cubicBezTo>
                      <a:pt x="549992" y="455380"/>
                      <a:pt x="457314" y="530598"/>
                      <a:pt x="368160" y="610418"/>
                    </a:cubicBezTo>
                    <a:cubicBezTo>
                      <a:pt x="365112" y="612990"/>
                      <a:pt x="362064" y="615656"/>
                      <a:pt x="358635" y="618514"/>
                    </a:cubicBezTo>
                    <a:cubicBezTo>
                      <a:pt x="230571" y="733852"/>
                      <a:pt x="110776" y="858049"/>
                      <a:pt x="114" y="99017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5" id="65"/>
              <p:cNvSpPr/>
              <p:nvPr/>
            </p:nvSpPr>
            <p:spPr>
              <a:xfrm>
                <a:off x="8961663" y="3343533"/>
                <a:ext cx="93249" cy="278701"/>
              </a:xfrm>
              <a:custGeom>
                <a:avLst/>
                <a:gdLst/>
                <a:ahLst/>
                <a:cxnLst/>
                <a:rect r="r" b="b" t="t" l="l"/>
                <a:pathLst>
                  <a:path w="93249" h="278701" stroke="true" fill="norm" extrusionOk="true">
                    <a:moveTo>
                      <a:pt x="114" y="278090"/>
                    </a:moveTo>
                    <a:cubicBezTo>
                      <a:pt x="5353" y="277424"/>
                      <a:pt x="10592" y="276567"/>
                      <a:pt x="15830" y="275709"/>
                    </a:cubicBezTo>
                    <a:lnTo>
                      <a:pt x="92507" y="6438"/>
                    </a:lnTo>
                    <a:lnTo>
                      <a:pt x="93364" y="3484"/>
                    </a:lnTo>
                    <a:lnTo>
                      <a:pt x="79553" y="-611"/>
                    </a:lnTo>
                    <a:lnTo>
                      <a:pt x="71837" y="26345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6" id="66"/>
              <p:cNvSpPr/>
              <p:nvPr/>
            </p:nvSpPr>
            <p:spPr>
              <a:xfrm>
                <a:off x="9001287" y="3235710"/>
                <a:ext cx="140779" cy="22955"/>
              </a:xfrm>
              <a:custGeom>
                <a:avLst/>
                <a:gdLst/>
                <a:ahLst/>
                <a:cxnLst/>
                <a:rect r="r" b="b" t="t" l="l"/>
                <a:pathLst>
                  <a:path w="140779" h="22955" stroke="true" fill="norm" extrusionOk="true">
                    <a:moveTo>
                      <a:pt x="114" y="12819"/>
                    </a:moveTo>
                    <a:lnTo>
                      <a:pt x="131845" y="22344"/>
                    </a:lnTo>
                    <a:lnTo>
                      <a:pt x="140132" y="22344"/>
                    </a:lnTo>
                    <a:lnTo>
                      <a:pt x="140894" y="13772"/>
                    </a:lnTo>
                    <a:lnTo>
                      <a:pt x="140894" y="8248"/>
                    </a:lnTo>
                    <a:lnTo>
                      <a:pt x="10306" y="-611"/>
                    </a:lnTo>
                    <a:cubicBezTo>
                      <a:pt x="6972" y="3866"/>
                      <a:pt x="3543" y="8342"/>
                      <a:pt x="114" y="1281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7" id="67"/>
              <p:cNvSpPr/>
              <p:nvPr/>
            </p:nvSpPr>
            <p:spPr>
              <a:xfrm>
                <a:off x="9283798" y="3138841"/>
                <a:ext cx="65151" cy="355473"/>
              </a:xfrm>
              <a:custGeom>
                <a:avLst/>
                <a:gdLst/>
                <a:ahLst/>
                <a:cxnLst/>
                <a:rect r="r" b="b" t="t" l="l"/>
                <a:pathLst>
                  <a:path w="65151" h="355473" stroke="true" fill="norm" extrusionOk="true">
                    <a:moveTo>
                      <a:pt x="52597" y="354862"/>
                    </a:moveTo>
                    <a:cubicBezTo>
                      <a:pt x="56883" y="352576"/>
                      <a:pt x="61169" y="350099"/>
                      <a:pt x="65265" y="347813"/>
                    </a:cubicBezTo>
                    <a:cubicBezTo>
                      <a:pt x="37586" y="233485"/>
                      <a:pt x="20469" y="116851"/>
                      <a:pt x="14116" y="-611"/>
                    </a:cubicBezTo>
                    <a:lnTo>
                      <a:pt x="11068" y="-611"/>
                    </a:lnTo>
                    <a:lnTo>
                      <a:pt x="114" y="56"/>
                    </a:lnTo>
                    <a:cubicBezTo>
                      <a:pt x="114" y="2532"/>
                      <a:pt x="114" y="5199"/>
                      <a:pt x="114" y="7771"/>
                    </a:cubicBezTo>
                    <a:cubicBezTo>
                      <a:pt x="6896" y="124833"/>
                      <a:pt x="24460" y="241029"/>
                      <a:pt x="52597" y="35486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8" id="68"/>
              <p:cNvSpPr/>
              <p:nvPr/>
            </p:nvSpPr>
            <p:spPr>
              <a:xfrm>
                <a:off x="9259414" y="2968344"/>
                <a:ext cx="174879" cy="59435"/>
              </a:xfrm>
              <a:custGeom>
                <a:avLst/>
                <a:gdLst/>
                <a:ahLst/>
                <a:cxnLst/>
                <a:rect r="r" b="b" t="t" l="l"/>
                <a:pathLst>
                  <a:path w="174879" h="59435" stroke="true" fill="norm" extrusionOk="true">
                    <a:moveTo>
                      <a:pt x="170421" y="58825"/>
                    </a:moveTo>
                    <a:lnTo>
                      <a:pt x="174993" y="45585"/>
                    </a:lnTo>
                    <a:cubicBezTo>
                      <a:pt x="174993" y="45585"/>
                      <a:pt x="174993" y="45585"/>
                      <a:pt x="174993" y="45585"/>
                    </a:cubicBezTo>
                    <a:cubicBezTo>
                      <a:pt x="122225" y="27030"/>
                      <a:pt x="68408" y="11609"/>
                      <a:pt x="13830" y="-611"/>
                    </a:cubicBezTo>
                    <a:lnTo>
                      <a:pt x="114" y="11104"/>
                    </a:lnTo>
                    <a:cubicBezTo>
                      <a:pt x="54540" y="22411"/>
                      <a:pt x="108204" y="37107"/>
                      <a:pt x="160801" y="55110"/>
                    </a:cubicBezTo>
                    <a:cubicBezTo>
                      <a:pt x="164039" y="56729"/>
                      <a:pt x="167183" y="57682"/>
                      <a:pt x="170421" y="5882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9" id="69"/>
              <p:cNvSpPr/>
              <p:nvPr/>
            </p:nvSpPr>
            <p:spPr>
              <a:xfrm>
                <a:off x="9626317" y="2885476"/>
                <a:ext cx="72008" cy="325088"/>
              </a:xfrm>
              <a:custGeom>
                <a:avLst/>
                <a:gdLst/>
                <a:ahLst/>
                <a:cxnLst/>
                <a:rect r="r" b="b" t="t" l="l"/>
                <a:pathLst>
                  <a:path w="72008" h="325088" stroke="true" fill="norm" extrusionOk="true">
                    <a:moveTo>
                      <a:pt x="60026" y="324477"/>
                    </a:moveTo>
                    <a:lnTo>
                      <a:pt x="72123" y="310951"/>
                    </a:lnTo>
                    <a:lnTo>
                      <a:pt x="14973" y="4818"/>
                    </a:lnTo>
                    <a:lnTo>
                      <a:pt x="14021" y="-611"/>
                    </a:lnTo>
                    <a:lnTo>
                      <a:pt x="114" y="1960"/>
                    </a:lnTo>
                    <a:lnTo>
                      <a:pt x="2114" y="13105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0" id="70"/>
              <p:cNvSpPr/>
              <p:nvPr/>
            </p:nvSpPr>
            <p:spPr>
              <a:xfrm>
                <a:off x="9570786" y="2758603"/>
                <a:ext cx="182403" cy="60578"/>
              </a:xfrm>
              <a:custGeom>
                <a:avLst/>
                <a:gdLst/>
                <a:ahLst/>
                <a:cxnLst/>
                <a:rect r="r" b="b" t="t" l="l"/>
                <a:pathLst>
                  <a:path w="182403" h="60578" stroke="true" fill="norm" extrusionOk="true">
                    <a:moveTo>
                      <a:pt x="177946" y="59968"/>
                    </a:moveTo>
                    <a:lnTo>
                      <a:pt x="182518" y="47014"/>
                    </a:lnTo>
                    <a:lnTo>
                      <a:pt x="182518" y="47014"/>
                    </a:lnTo>
                    <a:cubicBezTo>
                      <a:pt x="129368" y="28631"/>
                      <a:pt x="74885" y="12819"/>
                      <a:pt x="19831" y="-611"/>
                    </a:cubicBezTo>
                    <a:cubicBezTo>
                      <a:pt x="13354" y="2532"/>
                      <a:pt x="6686" y="5866"/>
                      <a:pt x="114" y="8914"/>
                    </a:cubicBezTo>
                    <a:cubicBezTo>
                      <a:pt x="56312" y="21772"/>
                      <a:pt x="112319" y="37489"/>
                      <a:pt x="166802" y="5577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  <p:grpSp>
          <p:nvGrpSpPr>
            <p:cNvPr name="Group 71" id="71"/>
            <p:cNvGrpSpPr/>
            <p:nvPr/>
          </p:nvGrpSpPr>
          <p:grpSpPr>
            <a:xfrm>
              <a:off x="8354445" y="1472123"/>
              <a:ext cx="1274466" cy="1241673"/>
              <a:chOff x="8237690" y="1979520"/>
              <a:chExt cx="1274466" cy="1241673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8237690" y="1979520"/>
                <a:ext cx="805496" cy="604010"/>
              </a:xfrm>
              <a:custGeom>
                <a:avLst/>
                <a:gdLst/>
                <a:ahLst/>
                <a:cxnLst/>
                <a:rect r="r" b="b" t="t" l="l"/>
                <a:pathLst>
                  <a:path w="488245" h="366116" stroke="true" fill="norm" extrusionOk="true">
                    <a:moveTo>
                      <a:pt x="440604" y="322946"/>
                    </a:moveTo>
                    <a:cubicBezTo>
                      <a:pt x="500015" y="243422"/>
                      <a:pt x="504368" y="135533"/>
                      <a:pt x="451558" y="51484"/>
                    </a:cubicBezTo>
                    <a:cubicBezTo>
                      <a:pt x="441860" y="35501"/>
                      <a:pt x="428873" y="21766"/>
                      <a:pt x="413458" y="11193"/>
                    </a:cubicBezTo>
                    <a:cubicBezTo>
                      <a:pt x="397686" y="706"/>
                      <a:pt x="378364" y="-2999"/>
                      <a:pt x="359832" y="906"/>
                    </a:cubicBezTo>
                    <a:cubicBezTo>
                      <a:pt x="330114" y="8431"/>
                      <a:pt x="311731" y="38149"/>
                      <a:pt x="301730" y="67105"/>
                    </a:cubicBezTo>
                    <a:cubicBezTo>
                      <a:pt x="280895" y="128589"/>
                      <a:pt x="283610" y="195626"/>
                      <a:pt x="309350" y="255224"/>
                    </a:cubicBezTo>
                    <a:cubicBezTo>
                      <a:pt x="289554" y="221905"/>
                      <a:pt x="266961" y="190330"/>
                      <a:pt x="241817" y="160831"/>
                    </a:cubicBezTo>
                    <a:cubicBezTo>
                      <a:pt x="218896" y="131132"/>
                      <a:pt x="188441" y="108110"/>
                      <a:pt x="153616" y="94156"/>
                    </a:cubicBezTo>
                    <a:cubicBezTo>
                      <a:pt x="118366" y="80488"/>
                      <a:pt x="78866" y="83174"/>
                      <a:pt x="45793" y="101490"/>
                    </a:cubicBezTo>
                    <a:cubicBezTo>
                      <a:pt x="13884" y="120540"/>
                      <a:pt x="-6309" y="160164"/>
                      <a:pt x="1978" y="196740"/>
                    </a:cubicBezTo>
                    <a:cubicBezTo>
                      <a:pt x="8169" y="226744"/>
                      <a:pt x="31791" y="249985"/>
                      <a:pt x="55794" y="269035"/>
                    </a:cubicBezTo>
                    <a:cubicBezTo>
                      <a:pt x="114257" y="314812"/>
                      <a:pt x="182416" y="346616"/>
                      <a:pt x="255057" y="361999"/>
                    </a:cubicBezTo>
                    <a:cubicBezTo>
                      <a:pt x="322494" y="375810"/>
                      <a:pt x="376406" y="345902"/>
                      <a:pt x="440604" y="322946"/>
                    </a:cubicBezTo>
                    <a:close/>
                  </a:path>
                </a:pathLst>
              </a:custGeom>
              <a:noFill/>
              <a:ln w="14097" cap="rnd">
                <a:solidFill>
                  <a:srgbClr val="FFF2E8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3" id="73"/>
              <p:cNvSpPr/>
              <p:nvPr/>
            </p:nvSpPr>
            <p:spPr>
              <a:xfrm>
                <a:off x="8261949" y="2368005"/>
                <a:ext cx="1250207" cy="853188"/>
              </a:xfrm>
              <a:custGeom>
                <a:avLst/>
                <a:gdLst/>
                <a:ahLst/>
                <a:cxnLst/>
                <a:rect r="r" b="b" t="t" l="l"/>
                <a:pathLst>
                  <a:path w="757803" h="517153" stroke="true" fill="norm" extrusionOk="true">
                    <a:moveTo>
                      <a:pt x="751084" y="227201"/>
                    </a:moveTo>
                    <a:cubicBezTo>
                      <a:pt x="730891" y="301687"/>
                      <a:pt x="672407" y="360551"/>
                      <a:pt x="608209" y="403509"/>
                    </a:cubicBezTo>
                    <a:cubicBezTo>
                      <a:pt x="605446" y="405319"/>
                      <a:pt x="602684" y="407223"/>
                      <a:pt x="599827" y="408938"/>
                    </a:cubicBezTo>
                    <a:cubicBezTo>
                      <a:pt x="579758" y="421958"/>
                      <a:pt x="558889" y="433693"/>
                      <a:pt x="537343" y="444085"/>
                    </a:cubicBezTo>
                    <a:cubicBezTo>
                      <a:pt x="503975" y="460182"/>
                      <a:pt x="469308" y="473441"/>
                      <a:pt x="433711" y="483709"/>
                    </a:cubicBezTo>
                    <a:cubicBezTo>
                      <a:pt x="409581" y="490882"/>
                      <a:pt x="385133" y="496882"/>
                      <a:pt x="360368" y="501712"/>
                    </a:cubicBezTo>
                    <a:cubicBezTo>
                      <a:pt x="339032" y="505997"/>
                      <a:pt x="317506" y="509522"/>
                      <a:pt x="295884" y="512475"/>
                    </a:cubicBezTo>
                    <a:cubicBezTo>
                      <a:pt x="278326" y="514856"/>
                      <a:pt x="260641" y="516189"/>
                      <a:pt x="242925" y="516475"/>
                    </a:cubicBezTo>
                    <a:cubicBezTo>
                      <a:pt x="213868" y="517056"/>
                      <a:pt x="184860" y="513856"/>
                      <a:pt x="156628" y="506950"/>
                    </a:cubicBezTo>
                    <a:cubicBezTo>
                      <a:pt x="129838" y="500673"/>
                      <a:pt x="104302" y="489919"/>
                      <a:pt x="81095" y="475137"/>
                    </a:cubicBezTo>
                    <a:cubicBezTo>
                      <a:pt x="-57303" y="384935"/>
                      <a:pt x="3943" y="237012"/>
                      <a:pt x="99478" y="141762"/>
                    </a:cubicBezTo>
                    <a:cubicBezTo>
                      <a:pt x="118664" y="122750"/>
                      <a:pt x="139654" y="105652"/>
                      <a:pt x="162153" y="90708"/>
                    </a:cubicBezTo>
                    <a:cubicBezTo>
                      <a:pt x="170344" y="85278"/>
                      <a:pt x="178631" y="80230"/>
                      <a:pt x="187013" y="75373"/>
                    </a:cubicBezTo>
                    <a:cubicBezTo>
                      <a:pt x="218110" y="57084"/>
                      <a:pt x="250980" y="41987"/>
                      <a:pt x="285121" y="30319"/>
                    </a:cubicBezTo>
                    <a:cubicBezTo>
                      <a:pt x="304192" y="23652"/>
                      <a:pt x="323621" y="18051"/>
                      <a:pt x="343318" y="13555"/>
                    </a:cubicBezTo>
                    <a:cubicBezTo>
                      <a:pt x="350462" y="11936"/>
                      <a:pt x="357701" y="10412"/>
                      <a:pt x="364940" y="8983"/>
                    </a:cubicBezTo>
                    <a:cubicBezTo>
                      <a:pt x="401928" y="2058"/>
                      <a:pt x="439518" y="-1133"/>
                      <a:pt x="477145" y="-542"/>
                    </a:cubicBezTo>
                    <a:cubicBezTo>
                      <a:pt x="501369" y="-427"/>
                      <a:pt x="525556" y="1354"/>
                      <a:pt x="549535" y="4792"/>
                    </a:cubicBezTo>
                    <a:cubicBezTo>
                      <a:pt x="568771" y="7431"/>
                      <a:pt x="587850" y="11126"/>
                      <a:pt x="606685" y="15841"/>
                    </a:cubicBezTo>
                    <a:cubicBezTo>
                      <a:pt x="709078" y="41273"/>
                      <a:pt x="780992" y="116806"/>
                      <a:pt x="751084" y="227201"/>
                    </a:cubicBezTo>
                    <a:close/>
                  </a:path>
                </a:pathLst>
              </a:custGeom>
              <a:solidFill>
                <a:srgbClr val="FEB23B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4" id="74"/>
              <p:cNvSpPr/>
              <p:nvPr/>
            </p:nvSpPr>
            <p:spPr>
              <a:xfrm>
                <a:off x="9021759" y="2368119"/>
                <a:ext cx="229895" cy="733535"/>
              </a:xfrm>
              <a:custGeom>
                <a:avLst/>
                <a:gdLst/>
                <a:ahLst/>
                <a:cxnLst/>
                <a:rect r="r" b="b" t="t" l="l"/>
                <a:pathLst>
                  <a:path w="139349" h="444626" stroke="true" fill="norm" extrusionOk="true">
                    <a:moveTo>
                      <a:pt x="139464" y="408868"/>
                    </a:moveTo>
                    <a:cubicBezTo>
                      <a:pt x="119396" y="421889"/>
                      <a:pt x="98527" y="433624"/>
                      <a:pt x="76980" y="444016"/>
                    </a:cubicBezTo>
                    <a:cubicBezTo>
                      <a:pt x="2945" y="308247"/>
                      <a:pt x="-18549" y="149989"/>
                      <a:pt x="16591" y="-611"/>
                    </a:cubicBezTo>
                    <a:cubicBezTo>
                      <a:pt x="40815" y="-497"/>
                      <a:pt x="65003" y="1285"/>
                      <a:pt x="88981" y="4723"/>
                    </a:cubicBezTo>
                    <a:cubicBezTo>
                      <a:pt x="54304" y="140988"/>
                      <a:pt x="72333" y="285320"/>
                      <a:pt x="139464" y="40886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5" id="75"/>
              <p:cNvSpPr/>
              <p:nvPr/>
            </p:nvSpPr>
            <p:spPr>
              <a:xfrm>
                <a:off x="8704728" y="2384305"/>
                <a:ext cx="272873" cy="812420"/>
              </a:xfrm>
              <a:custGeom>
                <a:avLst/>
                <a:gdLst/>
                <a:ahLst/>
                <a:cxnLst/>
                <a:rect r="r" b="b" t="t" l="l"/>
                <a:pathLst>
                  <a:path w="165400" h="492442" stroke="true" fill="norm" extrusionOk="true">
                    <a:moveTo>
                      <a:pt x="165515" y="473829"/>
                    </a:moveTo>
                    <a:cubicBezTo>
                      <a:pt x="141385" y="481001"/>
                      <a:pt x="116937" y="487002"/>
                      <a:pt x="92172" y="491831"/>
                    </a:cubicBezTo>
                    <a:cubicBezTo>
                      <a:pt x="6098" y="350813"/>
                      <a:pt x="-21002" y="181574"/>
                      <a:pt x="16734" y="20725"/>
                    </a:cubicBezTo>
                    <a:cubicBezTo>
                      <a:pt x="35805" y="14057"/>
                      <a:pt x="55234" y="8456"/>
                      <a:pt x="74932" y="3961"/>
                    </a:cubicBezTo>
                    <a:cubicBezTo>
                      <a:pt x="82076" y="2342"/>
                      <a:pt x="89315" y="817"/>
                      <a:pt x="96554" y="-611"/>
                    </a:cubicBezTo>
                    <a:cubicBezTo>
                      <a:pt x="47006" y="159856"/>
                      <a:pt x="72333" y="334107"/>
                      <a:pt x="165515" y="47382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6" id="76"/>
              <p:cNvSpPr/>
              <p:nvPr/>
            </p:nvSpPr>
            <p:spPr>
              <a:xfrm>
                <a:off x="8415634" y="2493362"/>
                <a:ext cx="247211" cy="727831"/>
              </a:xfrm>
              <a:custGeom>
                <a:avLst/>
                <a:gdLst/>
                <a:ahLst/>
                <a:cxnLst/>
                <a:rect r="r" b="b" t="t" l="l"/>
                <a:pathLst>
                  <a:path w="149845" h="441169" stroke="true" fill="norm" extrusionOk="true">
                    <a:moveTo>
                      <a:pt x="149960" y="440492"/>
                    </a:moveTo>
                    <a:cubicBezTo>
                      <a:pt x="120903" y="441072"/>
                      <a:pt x="91895" y="437872"/>
                      <a:pt x="63664" y="430967"/>
                    </a:cubicBezTo>
                    <a:cubicBezTo>
                      <a:pt x="36380" y="374731"/>
                      <a:pt x="17540" y="314771"/>
                      <a:pt x="7752" y="253040"/>
                    </a:cubicBezTo>
                    <a:cubicBezTo>
                      <a:pt x="-1998" y="191060"/>
                      <a:pt x="-2416" y="127976"/>
                      <a:pt x="6514" y="65873"/>
                    </a:cubicBezTo>
                    <a:cubicBezTo>
                      <a:pt x="25634" y="46842"/>
                      <a:pt x="46560" y="29707"/>
                      <a:pt x="68998" y="14724"/>
                    </a:cubicBezTo>
                    <a:cubicBezTo>
                      <a:pt x="77189" y="9295"/>
                      <a:pt x="85476" y="4247"/>
                      <a:pt x="93858" y="-611"/>
                    </a:cubicBezTo>
                    <a:cubicBezTo>
                      <a:pt x="50751" y="147759"/>
                      <a:pt x="71064" y="307361"/>
                      <a:pt x="149960" y="44020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7" id="77"/>
              <p:cNvSpPr/>
              <p:nvPr/>
            </p:nvSpPr>
            <p:spPr>
              <a:xfrm>
                <a:off x="9242769" y="2573592"/>
                <a:ext cx="130738" cy="130760"/>
              </a:xfrm>
              <a:custGeom>
                <a:avLst/>
                <a:gdLst/>
                <a:ahLst/>
                <a:cxnLst/>
                <a:rect r="r" b="b" t="t" l="l"/>
                <a:pathLst>
                  <a:path w="79246" h="79259" stroke="true" fill="norm" extrusionOk="true">
                    <a:moveTo>
                      <a:pt x="78748" y="46008"/>
                    </a:moveTo>
                    <a:cubicBezTo>
                      <a:pt x="74888" y="67544"/>
                      <a:pt x="54298" y="81879"/>
                      <a:pt x="32757" y="78021"/>
                    </a:cubicBezTo>
                    <a:cubicBezTo>
                      <a:pt x="11217" y="74164"/>
                      <a:pt x="-3118" y="53571"/>
                      <a:pt x="742" y="32035"/>
                    </a:cubicBezTo>
                    <a:cubicBezTo>
                      <a:pt x="4596" y="10527"/>
                      <a:pt x="25133" y="-3808"/>
                      <a:pt x="46649" y="2"/>
                    </a:cubicBezTo>
                    <a:cubicBezTo>
                      <a:pt x="68200" y="3869"/>
                      <a:pt x="82558" y="24443"/>
                      <a:pt x="78748" y="4600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</p:grpSp>
      <p:sp>
        <p:nvSpPr>
          <p:cNvPr name="AutoShape 78" id="78"/>
          <p:cNvSpPr/>
          <p:nvPr>
            <p:ph type="title"/>
          </p:nvPr>
        </p:nvSpPr>
        <p:spPr>
          <a:xfrm>
            <a:off x="674642" y="3334712"/>
            <a:ext cx="5731164" cy="424732"/>
          </a:xfrm>
        </p:spPr>
        <p:txBody>
          <a:bodyPr vert="horz" anchor="b" tIns="45720" lIns="91440" bIns="45720" rIns="91440">
            <a:sp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24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name="AutoShape 79" id="79"/>
          <p:cNvSpPr/>
          <p:nvPr>
            <p:ph type="body" idx="1"/>
          </p:nvPr>
        </p:nvSpPr>
        <p:spPr>
          <a:xfrm>
            <a:off x="674642" y="3759445"/>
            <a:ext cx="5731164" cy="293607"/>
          </a:xfrm>
        </p:spPr>
        <p:txBody>
          <a:bodyPr vert="horz" anchor="t" tIns="45720" lIns="91440" bIns="45720" rIns="91440">
            <a:spAutoFit/>
          </a:bodyPr>
          <a:p>
            <a:pPr indent="0" algn="l" marL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text styles</a:t>
            </a:r>
          </a:p>
        </p:txBody>
      </p:sp>
      <p:sp>
        <p:nvSpPr>
          <p:cNvPr name="AutoShape 80" id="80"/>
          <p:cNvSpPr/>
          <p:nvPr>
            <p:ph type="dt" sz="half" idx="10"/>
          </p:nvPr>
        </p:nvSpPr>
        <p:spPr>
          <a:xfrm>
            <a:off x="5504656" y="6423740"/>
            <a:ext cx="1802924" cy="246221"/>
          </a:xfrm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2024/8/14</a:t>
            </a:r>
          </a:p>
        </p:txBody>
      </p:sp>
      <p:sp>
        <p:nvSpPr>
          <p:cNvPr name="AutoShape 81" id="81"/>
          <p:cNvSpPr/>
          <p:nvPr>
            <p:ph type="ftr" sz="quarter" idx="11"/>
          </p:nvPr>
        </p:nvSpPr>
        <p:spPr>
          <a:xfrm>
            <a:off x="660401" y="6423740"/>
            <a:ext cx="3992171" cy="246221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82" id="82"/>
          <p:cNvSpPr/>
          <p:nvPr>
            <p:ph type="sldNum" sz="quarter" idx="12"/>
          </p:nvPr>
        </p:nvSpPr>
        <p:spPr>
          <a:xfrm>
            <a:off x="8857452" y="6423740"/>
            <a:ext cx="2661448" cy="246221"/>
          </a:xfrm>
        </p:spPr>
        <p:txBody>
          <a:bodyPr vert="horz" anchor="ctr" tIns="45720" lIns="91440" bIns="45720" rIns="91440">
            <a:normAutofit/>
          </a:bodyPr>
          <a:p>
            <a:pPr algn="r" marL="0"/>
            <a:fld type="slidenum" id="{3386411A-70EE-422D-B97C-F56BEE3FF077}"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2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name="AutoShape 3" id="3"/>
          <p:cNvSpPr/>
          <p:nvPr>
            <p:ph type="dt" sz="half" idx="10"/>
          </p:nvPr>
        </p:nvSpPr>
        <p:spPr>
          <a:xfrm>
            <a:off x="5504656" y="6423740"/>
            <a:ext cx="1802924" cy="246221"/>
          </a:xfrm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2024/8/14</a:t>
            </a:r>
          </a:p>
        </p:txBody>
      </p:sp>
      <p:sp>
        <p:nvSpPr>
          <p:cNvPr name="AutoShape 4" id="4"/>
          <p:cNvSpPr/>
          <p:nvPr>
            <p:ph type="ftr" sz="quarter" idx="11"/>
          </p:nvPr>
        </p:nvSpPr>
        <p:spPr>
          <a:xfrm>
            <a:off x="660401" y="6423740"/>
            <a:ext cx="3992171" cy="246221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5" id="5"/>
          <p:cNvSpPr/>
          <p:nvPr>
            <p:ph type="sldNum" sz="quarter" idx="12"/>
          </p:nvPr>
        </p:nvSpPr>
        <p:spPr>
          <a:xfrm>
            <a:off x="8857452" y="6423740"/>
            <a:ext cx="2661448" cy="246221"/>
          </a:xfrm>
        </p:spPr>
        <p:txBody>
          <a:bodyPr vert="horz" anchor="ctr" tIns="45720" lIns="91440" bIns="45720" rIns="91440">
            <a:normAutofit/>
          </a:bodyPr>
          <a:p>
            <a:pPr algn="r" marL="0"/>
            <a:fld type="slidenum" id="{3386411A-70EE-422D-B97C-F56BEE3FF077}"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showMasterSp="false">
  <p:cSld name="末尾幻灯片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01883" y="1480457"/>
            <a:ext cx="5236570" cy="5388395"/>
            <a:chOff x="201883" y="1024617"/>
            <a:chExt cx="5679566" cy="5844235"/>
          </a:xfrm>
        </p:grpSpPr>
        <p:sp>
          <p:nvSpPr>
            <p:cNvPr name="Freeform 3" id="3"/>
            <p:cNvSpPr/>
            <p:nvPr/>
          </p:nvSpPr>
          <p:spPr>
            <a:xfrm>
              <a:off x="283391" y="1785490"/>
              <a:ext cx="5598058" cy="5070113"/>
            </a:xfrm>
            <a:custGeom>
              <a:avLst/>
              <a:gdLst/>
              <a:ahLst/>
              <a:cxnLst/>
              <a:rect r="r" b="b" t="t" l="l"/>
              <a:pathLst>
                <a:path w="5297240" h="4797664" stroke="true" fill="norm" extrusionOk="true">
                  <a:moveTo>
                    <a:pt x="5018562" y="4797553"/>
                  </a:moveTo>
                  <a:lnTo>
                    <a:pt x="132301" y="4797553"/>
                  </a:lnTo>
                  <a:cubicBezTo>
                    <a:pt x="96066" y="4548200"/>
                    <a:pt x="62407" y="4296442"/>
                    <a:pt x="37849" y="4044513"/>
                  </a:cubicBezTo>
                  <a:cubicBezTo>
                    <a:pt x="35102" y="4014632"/>
                    <a:pt x="32182" y="3984922"/>
                    <a:pt x="29778" y="3954869"/>
                  </a:cubicBezTo>
                  <a:cubicBezTo>
                    <a:pt x="28885" y="3949185"/>
                    <a:pt x="28370" y="3943449"/>
                    <a:pt x="28232" y="3937696"/>
                  </a:cubicBezTo>
                  <a:cubicBezTo>
                    <a:pt x="21020" y="3857549"/>
                    <a:pt x="15301" y="3777419"/>
                    <a:pt x="11059" y="3697273"/>
                  </a:cubicBezTo>
                  <a:cubicBezTo>
                    <a:pt x="8998" y="3662927"/>
                    <a:pt x="7230" y="3628580"/>
                    <a:pt x="5736" y="3594234"/>
                  </a:cubicBezTo>
                  <a:cubicBezTo>
                    <a:pt x="5736" y="3588052"/>
                    <a:pt x="5736" y="3581698"/>
                    <a:pt x="5736" y="3575344"/>
                  </a:cubicBezTo>
                  <a:cubicBezTo>
                    <a:pt x="5736" y="3571737"/>
                    <a:pt x="5736" y="3568131"/>
                    <a:pt x="5736" y="3564525"/>
                  </a:cubicBezTo>
                  <a:cubicBezTo>
                    <a:pt x="5736" y="3556797"/>
                    <a:pt x="4705" y="3548897"/>
                    <a:pt x="4705" y="3540654"/>
                  </a:cubicBezTo>
                  <a:cubicBezTo>
                    <a:pt x="2129" y="3475225"/>
                    <a:pt x="68" y="3409108"/>
                    <a:pt x="-103" y="3343679"/>
                  </a:cubicBezTo>
                  <a:cubicBezTo>
                    <a:pt x="-103" y="3326506"/>
                    <a:pt x="-103" y="3311050"/>
                    <a:pt x="-103" y="3294907"/>
                  </a:cubicBezTo>
                  <a:cubicBezTo>
                    <a:pt x="-103" y="3181393"/>
                    <a:pt x="2301" y="3068051"/>
                    <a:pt x="9170" y="2955567"/>
                  </a:cubicBezTo>
                  <a:cubicBezTo>
                    <a:pt x="9170" y="2953850"/>
                    <a:pt x="9170" y="2951960"/>
                    <a:pt x="9170" y="2950243"/>
                  </a:cubicBezTo>
                  <a:cubicBezTo>
                    <a:pt x="9170" y="2943546"/>
                    <a:pt x="9170" y="2937020"/>
                    <a:pt x="10372" y="2930494"/>
                  </a:cubicBezTo>
                  <a:cubicBezTo>
                    <a:pt x="18615" y="2801353"/>
                    <a:pt x="32010" y="2672898"/>
                    <a:pt x="51588" y="2546675"/>
                  </a:cubicBezTo>
                  <a:cubicBezTo>
                    <a:pt x="52790" y="2539119"/>
                    <a:pt x="53820" y="2531391"/>
                    <a:pt x="55194" y="2523835"/>
                  </a:cubicBezTo>
                  <a:cubicBezTo>
                    <a:pt x="56568" y="2516279"/>
                    <a:pt x="57255" y="2509753"/>
                    <a:pt x="58457" y="2503056"/>
                  </a:cubicBezTo>
                  <a:cubicBezTo>
                    <a:pt x="73226" y="2411472"/>
                    <a:pt x="91429" y="2320506"/>
                    <a:pt x="113067" y="2230175"/>
                  </a:cubicBezTo>
                  <a:cubicBezTo>
                    <a:pt x="120624" y="2198234"/>
                    <a:pt x="128867" y="2166119"/>
                    <a:pt x="137110" y="2134178"/>
                  </a:cubicBezTo>
                  <a:cubicBezTo>
                    <a:pt x="139171" y="2127137"/>
                    <a:pt x="141060" y="2120268"/>
                    <a:pt x="142777" y="2113055"/>
                  </a:cubicBezTo>
                  <a:cubicBezTo>
                    <a:pt x="144494" y="2105842"/>
                    <a:pt x="146555" y="2099831"/>
                    <a:pt x="148616" y="2093306"/>
                  </a:cubicBezTo>
                  <a:cubicBezTo>
                    <a:pt x="150677" y="2086780"/>
                    <a:pt x="152909" y="2077850"/>
                    <a:pt x="155142" y="2069950"/>
                  </a:cubicBezTo>
                  <a:cubicBezTo>
                    <a:pt x="182052" y="1977559"/>
                    <a:pt x="212792" y="1887228"/>
                    <a:pt x="247361" y="1798959"/>
                  </a:cubicBezTo>
                  <a:cubicBezTo>
                    <a:pt x="249250" y="1794150"/>
                    <a:pt x="250967" y="1789342"/>
                    <a:pt x="253200" y="1784533"/>
                  </a:cubicBezTo>
                  <a:cubicBezTo>
                    <a:pt x="256291" y="1776634"/>
                    <a:pt x="259382" y="1768734"/>
                    <a:pt x="262473" y="1761178"/>
                  </a:cubicBezTo>
                  <a:cubicBezTo>
                    <a:pt x="287546" y="1699183"/>
                    <a:pt x="313993" y="1638734"/>
                    <a:pt x="343187" y="1579315"/>
                  </a:cubicBezTo>
                  <a:cubicBezTo>
                    <a:pt x="504133" y="1240627"/>
                    <a:pt x="726902" y="934980"/>
                    <a:pt x="1000058" y="678071"/>
                  </a:cubicBezTo>
                  <a:cubicBezTo>
                    <a:pt x="1098460" y="586006"/>
                    <a:pt x="1203817" y="501669"/>
                    <a:pt x="1315184" y="425798"/>
                  </a:cubicBezTo>
                  <a:lnTo>
                    <a:pt x="1331499" y="414979"/>
                  </a:lnTo>
                  <a:cubicBezTo>
                    <a:pt x="1400827" y="368354"/>
                    <a:pt x="1472593" y="325473"/>
                    <a:pt x="1546506" y="286524"/>
                  </a:cubicBezTo>
                  <a:cubicBezTo>
                    <a:pt x="1549734" y="284463"/>
                    <a:pt x="1553049" y="282574"/>
                    <a:pt x="1556466" y="280857"/>
                  </a:cubicBezTo>
                  <a:cubicBezTo>
                    <a:pt x="1629108" y="243076"/>
                    <a:pt x="1703296" y="208730"/>
                    <a:pt x="1778171" y="177818"/>
                  </a:cubicBezTo>
                  <a:cubicBezTo>
                    <a:pt x="1798778" y="169575"/>
                    <a:pt x="1819043" y="161676"/>
                    <a:pt x="1839651" y="153948"/>
                  </a:cubicBezTo>
                  <a:cubicBezTo>
                    <a:pt x="1900100" y="131056"/>
                    <a:pt x="1961064" y="111238"/>
                    <a:pt x="2022544" y="94529"/>
                  </a:cubicBezTo>
                  <a:cubicBezTo>
                    <a:pt x="2053799" y="85427"/>
                    <a:pt x="2085569" y="77356"/>
                    <a:pt x="2117340" y="69456"/>
                  </a:cubicBezTo>
                  <a:cubicBezTo>
                    <a:pt x="2126956" y="67224"/>
                    <a:pt x="2136230" y="64819"/>
                    <a:pt x="2146190" y="62758"/>
                  </a:cubicBezTo>
                  <a:cubicBezTo>
                    <a:pt x="2202346" y="49879"/>
                    <a:pt x="2259018" y="38888"/>
                    <a:pt x="2315860" y="30301"/>
                  </a:cubicBezTo>
                  <a:cubicBezTo>
                    <a:pt x="2602325" y="-13799"/>
                    <a:pt x="2894130" y="-9918"/>
                    <a:pt x="3179324" y="41808"/>
                  </a:cubicBezTo>
                  <a:cubicBezTo>
                    <a:pt x="3295671" y="62381"/>
                    <a:pt x="3410439" y="91077"/>
                    <a:pt x="3522786" y="127673"/>
                  </a:cubicBezTo>
                  <a:cubicBezTo>
                    <a:pt x="3603877" y="153742"/>
                    <a:pt x="3683457" y="184310"/>
                    <a:pt x="3761148" y="219205"/>
                  </a:cubicBezTo>
                  <a:lnTo>
                    <a:pt x="3778321" y="227449"/>
                  </a:lnTo>
                  <a:cubicBezTo>
                    <a:pt x="3930063" y="296622"/>
                    <a:pt x="4073304" y="383054"/>
                    <a:pt x="4205245" y="485045"/>
                  </a:cubicBezTo>
                  <a:cubicBezTo>
                    <a:pt x="4205245" y="485045"/>
                    <a:pt x="4205245" y="485045"/>
                    <a:pt x="4206103" y="485045"/>
                  </a:cubicBezTo>
                  <a:cubicBezTo>
                    <a:pt x="4212457" y="489510"/>
                    <a:pt x="4218468" y="494318"/>
                    <a:pt x="4224307" y="499127"/>
                  </a:cubicBezTo>
                  <a:cubicBezTo>
                    <a:pt x="4239591" y="510976"/>
                    <a:pt x="4254360" y="522998"/>
                    <a:pt x="4269128" y="535706"/>
                  </a:cubicBezTo>
                  <a:cubicBezTo>
                    <a:pt x="4306566" y="567081"/>
                    <a:pt x="4343265" y="600156"/>
                    <a:pt x="4379208" y="634966"/>
                  </a:cubicBezTo>
                  <a:cubicBezTo>
                    <a:pt x="4383158" y="638573"/>
                    <a:pt x="4386593" y="641835"/>
                    <a:pt x="4390371" y="645613"/>
                  </a:cubicBezTo>
                  <a:cubicBezTo>
                    <a:pt x="4414756" y="669484"/>
                    <a:pt x="4438970" y="694385"/>
                    <a:pt x="4462498" y="720317"/>
                  </a:cubicBezTo>
                  <a:cubicBezTo>
                    <a:pt x="4478297" y="737490"/>
                    <a:pt x="4494096" y="754663"/>
                    <a:pt x="4509552" y="772866"/>
                  </a:cubicBezTo>
                  <a:cubicBezTo>
                    <a:pt x="4875339" y="1198072"/>
                    <a:pt x="5091891" y="1790888"/>
                    <a:pt x="5221377" y="2395037"/>
                  </a:cubicBezTo>
                  <a:cubicBezTo>
                    <a:pt x="5388127" y="3176241"/>
                    <a:pt x="5261390" y="3984407"/>
                    <a:pt x="5018562" y="4797553"/>
                  </a:cubicBezTo>
                  <a:close/>
                </a:path>
              </a:pathLst>
            </a:custGeom>
            <a:solidFill>
              <a:srgbClr val="D3E5CF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grpSp>
          <p:nvGrpSpPr>
            <p:cNvPr name="Group 4" id="4"/>
            <p:cNvGrpSpPr/>
            <p:nvPr/>
          </p:nvGrpSpPr>
          <p:grpSpPr>
            <a:xfrm>
              <a:off x="891054" y="2088404"/>
              <a:ext cx="4912693" cy="4780448"/>
              <a:chOff x="916031" y="2301745"/>
              <a:chExt cx="4648704" cy="4523565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3860012" y="4142529"/>
                <a:ext cx="298537" cy="2682781"/>
              </a:xfrm>
              <a:custGeom>
                <a:avLst/>
                <a:gdLst/>
                <a:ahLst/>
                <a:cxnLst/>
                <a:rect r="r" b="b" t="t" l="l"/>
                <a:pathLst>
                  <a:path w="584864" h="3387221" stroke="true" fill="norm" extrusionOk="true">
                    <a:moveTo>
                      <a:pt x="464944" y="-112"/>
                    </a:moveTo>
                    <a:cubicBezTo>
                      <a:pt x="724464" y="1148064"/>
                      <a:pt x="559259" y="2351366"/>
                      <a:pt x="-103" y="3387110"/>
                    </a:cubicBezTo>
                  </a:path>
                </a:pathLst>
              </a:custGeom>
              <a:noFill/>
              <a:ln w="25402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" id="6"/>
              <p:cNvSpPr/>
              <p:nvPr/>
            </p:nvSpPr>
            <p:spPr>
              <a:xfrm>
                <a:off x="2402410" y="3648969"/>
                <a:ext cx="2959605" cy="1636391"/>
              </a:xfrm>
              <a:custGeom>
                <a:avLst/>
                <a:gdLst/>
                <a:ahLst/>
                <a:cxnLst/>
                <a:rect r="r" b="b" t="t" l="l"/>
                <a:pathLst>
                  <a:path w="2959605" h="1636391" stroke="true" fill="norm" extrusionOk="true">
                    <a:moveTo>
                      <a:pt x="987764" y="390582"/>
                    </a:moveTo>
                    <a:cubicBezTo>
                      <a:pt x="822559" y="401916"/>
                      <a:pt x="656495" y="413250"/>
                      <a:pt x="495926" y="453779"/>
                    </a:cubicBezTo>
                    <a:cubicBezTo>
                      <a:pt x="335358" y="494307"/>
                      <a:pt x="179255" y="566263"/>
                      <a:pt x="62306" y="683040"/>
                    </a:cubicBezTo>
                    <a:cubicBezTo>
                      <a:pt x="16797" y="728377"/>
                      <a:pt x="-23560" y="801706"/>
                      <a:pt x="15938" y="852710"/>
                    </a:cubicBezTo>
                    <a:cubicBezTo>
                      <a:pt x="47022" y="893239"/>
                      <a:pt x="107815" y="891349"/>
                      <a:pt x="158303" y="883107"/>
                    </a:cubicBezTo>
                    <a:cubicBezTo>
                      <a:pt x="378531" y="846528"/>
                      <a:pt x="588919" y="765230"/>
                      <a:pt x="776535" y="644229"/>
                    </a:cubicBezTo>
                    <a:cubicBezTo>
                      <a:pt x="551224" y="837082"/>
                      <a:pt x="368159" y="1081799"/>
                      <a:pt x="268726" y="1361206"/>
                    </a:cubicBezTo>
                    <a:cubicBezTo>
                      <a:pt x="256018" y="1396925"/>
                      <a:pt x="244684" y="1436767"/>
                      <a:pt x="258938" y="1471972"/>
                    </a:cubicBezTo>
                    <a:cubicBezTo>
                      <a:pt x="276969" y="1516450"/>
                      <a:pt x="331752" y="1536715"/>
                      <a:pt x="379149" y="1529502"/>
                    </a:cubicBezTo>
                    <a:cubicBezTo>
                      <a:pt x="426547" y="1522289"/>
                      <a:pt x="467934" y="1495156"/>
                      <a:pt x="506058" y="1465274"/>
                    </a:cubicBezTo>
                    <a:cubicBezTo>
                      <a:pt x="780828" y="1257480"/>
                      <a:pt x="989138" y="975841"/>
                      <a:pt x="1192982" y="698324"/>
                    </a:cubicBezTo>
                    <a:cubicBezTo>
                      <a:pt x="1103854" y="921574"/>
                      <a:pt x="1077579" y="1157017"/>
                      <a:pt x="1089944" y="1397612"/>
                    </a:cubicBezTo>
                    <a:cubicBezTo>
                      <a:pt x="1094409" y="1487084"/>
                      <a:pt x="1117249" y="1592355"/>
                      <a:pt x="1200023" y="1626530"/>
                    </a:cubicBezTo>
                    <a:cubicBezTo>
                      <a:pt x="1282798" y="1660704"/>
                      <a:pt x="1377078" y="1599396"/>
                      <a:pt x="1436153" y="1530189"/>
                    </a:cubicBezTo>
                    <a:cubicBezTo>
                      <a:pt x="1541081" y="1407745"/>
                      <a:pt x="1602046" y="1253187"/>
                      <a:pt x="1634846" y="1095194"/>
                    </a:cubicBezTo>
                    <a:cubicBezTo>
                      <a:pt x="1667647" y="937202"/>
                      <a:pt x="1674173" y="775946"/>
                      <a:pt x="1680355" y="614347"/>
                    </a:cubicBezTo>
                    <a:cubicBezTo>
                      <a:pt x="1752482" y="879500"/>
                      <a:pt x="1833710" y="1163886"/>
                      <a:pt x="2023817" y="1361034"/>
                    </a:cubicBezTo>
                    <a:cubicBezTo>
                      <a:pt x="2077225" y="1416503"/>
                      <a:pt x="2157080" y="1467163"/>
                      <a:pt x="2226803" y="1434534"/>
                    </a:cubicBezTo>
                    <a:cubicBezTo>
                      <a:pt x="2296526" y="1401906"/>
                      <a:pt x="2308547" y="1312434"/>
                      <a:pt x="2305284" y="1237387"/>
                    </a:cubicBezTo>
                    <a:cubicBezTo>
                      <a:pt x="2292954" y="968268"/>
                      <a:pt x="2184781" y="712440"/>
                      <a:pt x="2000290" y="516117"/>
                    </a:cubicBezTo>
                    <a:cubicBezTo>
                      <a:pt x="2116036" y="653502"/>
                      <a:pt x="2280211" y="753965"/>
                      <a:pt x="2452114" y="808060"/>
                    </a:cubicBezTo>
                    <a:cubicBezTo>
                      <a:pt x="2505694" y="827569"/>
                      <a:pt x="2562915" y="835125"/>
                      <a:pt x="2619723" y="830213"/>
                    </a:cubicBezTo>
                    <a:cubicBezTo>
                      <a:pt x="2677202" y="824701"/>
                      <a:pt x="2728721" y="792363"/>
                      <a:pt x="2758654" y="742974"/>
                    </a:cubicBezTo>
                    <a:cubicBezTo>
                      <a:pt x="2797808" y="669816"/>
                      <a:pt x="2765351" y="577082"/>
                      <a:pt x="2712458" y="513198"/>
                    </a:cubicBezTo>
                    <a:cubicBezTo>
                      <a:pt x="2593792" y="369631"/>
                      <a:pt x="2396645" y="324294"/>
                      <a:pt x="2214438" y="286170"/>
                    </a:cubicBezTo>
                    <a:cubicBezTo>
                      <a:pt x="2404939" y="326750"/>
                      <a:pt x="2602258" y="322680"/>
                      <a:pt x="2790939" y="274320"/>
                    </a:cubicBezTo>
                    <a:cubicBezTo>
                      <a:pt x="2832618" y="266266"/>
                      <a:pt x="2872168" y="249608"/>
                      <a:pt x="2907029" y="225377"/>
                    </a:cubicBezTo>
                    <a:cubicBezTo>
                      <a:pt x="2959098" y="193074"/>
                      <a:pt x="2975121" y="124691"/>
                      <a:pt x="2942818" y="72622"/>
                    </a:cubicBezTo>
                    <a:cubicBezTo>
                      <a:pt x="2929320" y="50881"/>
                      <a:pt x="2908729" y="34464"/>
                      <a:pt x="2884532" y="26169"/>
                    </a:cubicBezTo>
                    <a:cubicBezTo>
                      <a:pt x="2847078" y="11091"/>
                      <a:pt x="2807116" y="3157"/>
                      <a:pt x="2766725" y="2813"/>
                    </a:cubicBezTo>
                    <a:cubicBezTo>
                      <a:pt x="2525666" y="-11200"/>
                      <a:pt x="2284333" y="25242"/>
                      <a:pt x="2058163" y="109802"/>
                    </a:cubicBezTo>
                    <a:cubicBezTo>
                      <a:pt x="1716590" y="239974"/>
                      <a:pt x="1352005" y="365852"/>
                      <a:pt x="987764" y="390582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" id="7"/>
              <p:cNvSpPr/>
              <p:nvPr/>
            </p:nvSpPr>
            <p:spPr>
              <a:xfrm>
                <a:off x="3325535" y="3500330"/>
                <a:ext cx="1161245" cy="704249"/>
              </a:xfrm>
              <a:custGeom>
                <a:avLst/>
                <a:gdLst/>
                <a:ahLst/>
                <a:cxnLst/>
                <a:rect r="r" b="b" t="t" l="l"/>
                <a:pathLst>
                  <a:path w="1161245" h="704249" stroke="true" fill="norm" extrusionOk="true">
                    <a:moveTo>
                      <a:pt x="1161142" y="285574"/>
                    </a:moveTo>
                    <a:cubicBezTo>
                      <a:pt x="1017403" y="65243"/>
                      <a:pt x="726490" y="-47413"/>
                      <a:pt x="471986" y="18704"/>
                    </a:cubicBezTo>
                    <a:cubicBezTo>
                      <a:pt x="217480" y="84820"/>
                      <a:pt x="18100" y="325071"/>
                      <a:pt x="-103" y="587476"/>
                    </a:cubicBezTo>
                    <a:cubicBezTo>
                      <a:pt x="188801" y="688798"/>
                      <a:pt x="420810" y="734135"/>
                      <a:pt x="629634" y="682959"/>
                    </a:cubicBezTo>
                    <a:cubicBezTo>
                      <a:pt x="838459" y="631783"/>
                      <a:pt x="1039728" y="462971"/>
                      <a:pt x="1161142" y="285574"/>
                    </a:cubicBezTo>
                    <a:close/>
                  </a:path>
                </a:pathLst>
              </a:custGeom>
              <a:solidFill>
                <a:srgbClr val="FFCD4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" id="8"/>
              <p:cNvSpPr/>
              <p:nvPr/>
            </p:nvSpPr>
            <p:spPr>
              <a:xfrm>
                <a:off x="3903410" y="5420627"/>
                <a:ext cx="1421393" cy="1353335"/>
              </a:xfrm>
              <a:custGeom>
                <a:avLst/>
                <a:gdLst/>
                <a:ahLst/>
                <a:cxnLst/>
                <a:rect r="r" b="b" t="t" l="l"/>
                <a:pathLst>
                  <a:path w="1421393" h="1353335" stroke="true" fill="norm" extrusionOk="true">
                    <a:moveTo>
                      <a:pt x="1404656" y="346022"/>
                    </a:moveTo>
                    <a:cubicBezTo>
                      <a:pt x="1403282" y="349972"/>
                      <a:pt x="1401908" y="353578"/>
                      <a:pt x="1400363" y="357528"/>
                    </a:cubicBezTo>
                    <a:cubicBezTo>
                      <a:pt x="1399573" y="359984"/>
                      <a:pt x="1398645" y="362388"/>
                      <a:pt x="1397615" y="364740"/>
                    </a:cubicBezTo>
                    <a:cubicBezTo>
                      <a:pt x="1355712" y="470870"/>
                      <a:pt x="1269332" y="552786"/>
                      <a:pt x="1181921" y="626287"/>
                    </a:cubicBezTo>
                    <a:cubicBezTo>
                      <a:pt x="1152555" y="650844"/>
                      <a:pt x="1122502" y="675058"/>
                      <a:pt x="1092449" y="698757"/>
                    </a:cubicBezTo>
                    <a:lnTo>
                      <a:pt x="1079397" y="709233"/>
                    </a:lnTo>
                    <a:lnTo>
                      <a:pt x="1079397" y="709233"/>
                    </a:lnTo>
                    <a:cubicBezTo>
                      <a:pt x="976359" y="788572"/>
                      <a:pt x="870401" y="862589"/>
                      <a:pt x="761180" y="932483"/>
                    </a:cubicBezTo>
                    <a:cubicBezTo>
                      <a:pt x="756715" y="935403"/>
                      <a:pt x="752421" y="938322"/>
                      <a:pt x="747785" y="941069"/>
                    </a:cubicBezTo>
                    <a:cubicBezTo>
                      <a:pt x="701984" y="970264"/>
                      <a:pt x="655514" y="998891"/>
                      <a:pt x="608339" y="1026935"/>
                    </a:cubicBezTo>
                    <a:cubicBezTo>
                      <a:pt x="575024" y="1046684"/>
                      <a:pt x="539647" y="1067292"/>
                      <a:pt x="502725" y="1088243"/>
                    </a:cubicBezTo>
                    <a:lnTo>
                      <a:pt x="489673" y="1095627"/>
                    </a:lnTo>
                    <a:cubicBezTo>
                      <a:pt x="329277" y="1186301"/>
                      <a:pt x="145181" y="1283158"/>
                      <a:pt x="6594" y="1349961"/>
                    </a:cubicBezTo>
                    <a:lnTo>
                      <a:pt x="-103" y="1353224"/>
                    </a:lnTo>
                    <a:lnTo>
                      <a:pt x="9685" y="1326262"/>
                    </a:lnTo>
                    <a:cubicBezTo>
                      <a:pt x="48101" y="1217299"/>
                      <a:pt x="93421" y="1110912"/>
                      <a:pt x="145353" y="1007701"/>
                    </a:cubicBezTo>
                    <a:cubicBezTo>
                      <a:pt x="205184" y="895166"/>
                      <a:pt x="272726" y="786889"/>
                      <a:pt x="347480" y="683645"/>
                    </a:cubicBezTo>
                    <a:cubicBezTo>
                      <a:pt x="396475" y="616326"/>
                      <a:pt x="448337" y="551412"/>
                      <a:pt x="503068" y="488902"/>
                    </a:cubicBezTo>
                    <a:cubicBezTo>
                      <a:pt x="506572" y="484489"/>
                      <a:pt x="510298" y="480247"/>
                      <a:pt x="514231" y="476194"/>
                    </a:cubicBezTo>
                    <a:cubicBezTo>
                      <a:pt x="590187" y="390122"/>
                      <a:pt x="671588" y="309014"/>
                      <a:pt x="757917" y="233366"/>
                    </a:cubicBezTo>
                    <a:lnTo>
                      <a:pt x="771140" y="222032"/>
                    </a:lnTo>
                    <a:cubicBezTo>
                      <a:pt x="803082" y="194384"/>
                      <a:pt x="835883" y="167422"/>
                      <a:pt x="869199" y="141147"/>
                    </a:cubicBezTo>
                    <a:cubicBezTo>
                      <a:pt x="924084" y="95208"/>
                      <a:pt x="985065" y="57067"/>
                      <a:pt x="1050375" y="27804"/>
                    </a:cubicBezTo>
                    <a:cubicBezTo>
                      <a:pt x="1054891" y="25692"/>
                      <a:pt x="1059545" y="23854"/>
                      <a:pt x="1064285" y="22309"/>
                    </a:cubicBezTo>
                    <a:lnTo>
                      <a:pt x="1064285" y="22309"/>
                    </a:lnTo>
                    <a:cubicBezTo>
                      <a:pt x="1073215" y="18874"/>
                      <a:pt x="1082488" y="15783"/>
                      <a:pt x="1091934" y="13036"/>
                    </a:cubicBezTo>
                    <a:cubicBezTo>
                      <a:pt x="1158789" y="-7658"/>
                      <a:pt x="1230830" y="-3829"/>
                      <a:pt x="1295091" y="23854"/>
                    </a:cubicBezTo>
                    <a:cubicBezTo>
                      <a:pt x="1299093" y="25709"/>
                      <a:pt x="1302991" y="27770"/>
                      <a:pt x="1306769" y="30037"/>
                    </a:cubicBezTo>
                    <a:lnTo>
                      <a:pt x="1306769" y="30037"/>
                    </a:lnTo>
                    <a:cubicBezTo>
                      <a:pt x="1317623" y="35876"/>
                      <a:pt x="1327909" y="42727"/>
                      <a:pt x="1337509" y="50473"/>
                    </a:cubicBezTo>
                    <a:cubicBezTo>
                      <a:pt x="1421829" y="117963"/>
                      <a:pt x="1439002" y="242983"/>
                      <a:pt x="1404656" y="346022"/>
                    </a:cubicBezTo>
                    <a:close/>
                  </a:path>
                </a:pathLst>
              </a:custGeom>
              <a:solidFill>
                <a:srgbClr val="77A860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9" id="9"/>
              <p:cNvSpPr/>
              <p:nvPr/>
            </p:nvSpPr>
            <p:spPr>
              <a:xfrm>
                <a:off x="3887953" y="5436179"/>
                <a:ext cx="1328854" cy="1350320"/>
              </a:xfrm>
              <a:custGeom>
                <a:avLst/>
                <a:gdLst/>
                <a:ahLst/>
                <a:cxnLst/>
                <a:rect r="r" b="b" t="t" l="l"/>
                <a:pathLst>
                  <a:path w="1328854" h="1350320" stroke="true" fill="norm" extrusionOk="true">
                    <a:moveTo>
                      <a:pt x="9342" y="1350209"/>
                    </a:moveTo>
                    <a:lnTo>
                      <a:pt x="-103" y="1342996"/>
                    </a:lnTo>
                    <a:cubicBezTo>
                      <a:pt x="378701" y="838519"/>
                      <a:pt x="823106" y="386833"/>
                      <a:pt x="1321367" y="-112"/>
                    </a:cubicBezTo>
                    <a:lnTo>
                      <a:pt x="1328751" y="9334"/>
                    </a:lnTo>
                    <a:cubicBezTo>
                      <a:pt x="831315" y="395659"/>
                      <a:pt x="387597" y="846591"/>
                      <a:pt x="9342" y="135020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" id="10"/>
              <p:cNvSpPr/>
              <p:nvPr/>
            </p:nvSpPr>
            <p:spPr>
              <a:xfrm>
                <a:off x="4904086" y="5443563"/>
                <a:ext cx="404082" cy="334704"/>
              </a:xfrm>
              <a:custGeom>
                <a:avLst/>
                <a:gdLst/>
                <a:ahLst/>
                <a:cxnLst/>
                <a:rect r="r" b="b" t="t" l="l"/>
                <a:pathLst>
                  <a:path w="404082" h="334704" stroke="true" fill="norm" extrusionOk="true">
                    <a:moveTo>
                      <a:pt x="403980" y="323086"/>
                    </a:moveTo>
                    <a:cubicBezTo>
                      <a:pt x="402606" y="327036"/>
                      <a:pt x="401232" y="330642"/>
                      <a:pt x="399686" y="334592"/>
                    </a:cubicBezTo>
                    <a:cubicBezTo>
                      <a:pt x="265445" y="324099"/>
                      <a:pt x="132868" y="297927"/>
                      <a:pt x="4705" y="256626"/>
                    </a:cubicBezTo>
                    <a:lnTo>
                      <a:pt x="3675" y="256626"/>
                    </a:lnTo>
                    <a:lnTo>
                      <a:pt x="-103" y="255596"/>
                    </a:lnTo>
                    <a:lnTo>
                      <a:pt x="-103" y="250787"/>
                    </a:lnTo>
                    <a:cubicBezTo>
                      <a:pt x="120" y="248022"/>
                      <a:pt x="515" y="245258"/>
                      <a:pt x="1099" y="242544"/>
                    </a:cubicBezTo>
                    <a:cubicBezTo>
                      <a:pt x="11111" y="162431"/>
                      <a:pt x="27013" y="83160"/>
                      <a:pt x="48668" y="5384"/>
                    </a:cubicBezTo>
                    <a:cubicBezTo>
                      <a:pt x="53185" y="3272"/>
                      <a:pt x="57839" y="1434"/>
                      <a:pt x="62578" y="-112"/>
                    </a:cubicBezTo>
                    <a:cubicBezTo>
                      <a:pt x="40923" y="75604"/>
                      <a:pt x="24798" y="152815"/>
                      <a:pt x="14322" y="230866"/>
                    </a:cubicBezTo>
                    <a:lnTo>
                      <a:pt x="12261" y="247181"/>
                    </a:lnTo>
                    <a:lnTo>
                      <a:pt x="13464" y="247181"/>
                    </a:lnTo>
                    <a:cubicBezTo>
                      <a:pt x="140235" y="287589"/>
                      <a:pt x="271300" y="313057"/>
                      <a:pt x="403980" y="323086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1" id="11"/>
              <p:cNvSpPr/>
              <p:nvPr/>
            </p:nvSpPr>
            <p:spPr>
              <a:xfrm>
                <a:off x="4657098" y="5642771"/>
                <a:ext cx="25110" cy="258798"/>
              </a:xfrm>
              <a:custGeom>
                <a:avLst/>
                <a:gdLst/>
                <a:ahLst/>
                <a:cxnLst/>
                <a:rect r="r" b="b" t="t" l="l"/>
                <a:pathLst>
                  <a:path w="25110" h="258798" stroke="true" fill="norm" extrusionOk="true">
                    <a:moveTo>
                      <a:pt x="23634" y="247352"/>
                    </a:moveTo>
                    <a:cubicBezTo>
                      <a:pt x="23634" y="250444"/>
                      <a:pt x="23634" y="253706"/>
                      <a:pt x="25008" y="256626"/>
                    </a:cubicBezTo>
                    <a:lnTo>
                      <a:pt x="13158" y="258687"/>
                    </a:lnTo>
                    <a:lnTo>
                      <a:pt x="13158" y="257313"/>
                    </a:lnTo>
                    <a:cubicBezTo>
                      <a:pt x="-717" y="176050"/>
                      <a:pt x="-3722" y="93292"/>
                      <a:pt x="4228" y="11222"/>
                    </a:cubicBezTo>
                    <a:lnTo>
                      <a:pt x="17451" y="-112"/>
                    </a:lnTo>
                    <a:cubicBezTo>
                      <a:pt x="8419" y="82285"/>
                      <a:pt x="10496" y="165506"/>
                      <a:pt x="23634" y="24735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2" id="12"/>
              <p:cNvSpPr/>
              <p:nvPr/>
            </p:nvSpPr>
            <p:spPr>
              <a:xfrm>
                <a:off x="4575908" y="5996537"/>
                <a:ext cx="420397" cy="133434"/>
              </a:xfrm>
              <a:custGeom>
                <a:avLst/>
                <a:gdLst/>
                <a:ahLst/>
                <a:cxnLst/>
                <a:rect r="r" b="b" t="t" l="l"/>
                <a:pathLst>
                  <a:path w="420397" h="133434" stroke="true" fill="norm" extrusionOk="true">
                    <a:moveTo>
                      <a:pt x="420294" y="122848"/>
                    </a:moveTo>
                    <a:lnTo>
                      <a:pt x="407243" y="133323"/>
                    </a:lnTo>
                    <a:lnTo>
                      <a:pt x="407243" y="133323"/>
                    </a:lnTo>
                    <a:cubicBezTo>
                      <a:pt x="266269" y="114536"/>
                      <a:pt x="129227" y="73131"/>
                      <a:pt x="1443" y="10707"/>
                    </a:cubicBezTo>
                    <a:lnTo>
                      <a:pt x="-103" y="10707"/>
                    </a:lnTo>
                    <a:lnTo>
                      <a:pt x="5221" y="-112"/>
                    </a:lnTo>
                    <a:lnTo>
                      <a:pt x="10373" y="2292"/>
                    </a:lnTo>
                    <a:cubicBezTo>
                      <a:pt x="139463" y="64716"/>
                      <a:pt x="277964" y="105451"/>
                      <a:pt x="420294" y="12284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3" id="13"/>
              <p:cNvSpPr/>
              <p:nvPr/>
            </p:nvSpPr>
            <p:spPr>
              <a:xfrm>
                <a:off x="4406581" y="5896933"/>
                <a:ext cx="50317" cy="233725"/>
              </a:xfrm>
              <a:custGeom>
                <a:avLst/>
                <a:gdLst/>
                <a:ahLst/>
                <a:cxnLst/>
                <a:rect r="r" b="b" t="t" l="l"/>
                <a:pathLst>
                  <a:path w="50317" h="233725" stroke="true" fill="norm" extrusionOk="true">
                    <a:moveTo>
                      <a:pt x="50214" y="230179"/>
                    </a:moveTo>
                    <a:lnTo>
                      <a:pt x="38708" y="233614"/>
                    </a:lnTo>
                    <a:cubicBezTo>
                      <a:pt x="38708" y="231896"/>
                      <a:pt x="37849" y="230351"/>
                      <a:pt x="37334" y="228633"/>
                    </a:cubicBezTo>
                    <a:cubicBezTo>
                      <a:pt x="17173" y="158172"/>
                      <a:pt x="4619" y="85736"/>
                      <a:pt x="-103" y="12596"/>
                    </a:cubicBezTo>
                    <a:cubicBezTo>
                      <a:pt x="3400" y="8183"/>
                      <a:pt x="7126" y="3941"/>
                      <a:pt x="11059" y="-112"/>
                    </a:cubicBezTo>
                    <a:cubicBezTo>
                      <a:pt x="14923" y="73921"/>
                      <a:pt x="26961" y="147284"/>
                      <a:pt x="46951" y="218673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4" id="14"/>
              <p:cNvSpPr/>
              <p:nvPr/>
            </p:nvSpPr>
            <p:spPr>
              <a:xfrm>
                <a:off x="4305775" y="6276287"/>
                <a:ext cx="358917" cy="85178"/>
              </a:xfrm>
              <a:custGeom>
                <a:avLst/>
                <a:gdLst/>
                <a:ahLst/>
                <a:cxnLst/>
                <a:rect r="r" b="b" t="t" l="l"/>
                <a:pathLst>
                  <a:path w="358917" h="85178" stroke="true" fill="norm" extrusionOk="true">
                    <a:moveTo>
                      <a:pt x="358814" y="76480"/>
                    </a:moveTo>
                    <a:cubicBezTo>
                      <a:pt x="354349" y="79400"/>
                      <a:pt x="350056" y="82319"/>
                      <a:pt x="345419" y="85067"/>
                    </a:cubicBezTo>
                    <a:cubicBezTo>
                      <a:pt x="232867" y="53468"/>
                      <a:pt x="118442" y="28979"/>
                      <a:pt x="2816" y="11738"/>
                    </a:cubicBezTo>
                    <a:lnTo>
                      <a:pt x="-103" y="11738"/>
                    </a:lnTo>
                    <a:lnTo>
                      <a:pt x="1614" y="-112"/>
                    </a:lnTo>
                    <a:lnTo>
                      <a:pt x="12261" y="1605"/>
                    </a:lnTo>
                    <a:cubicBezTo>
                      <a:pt x="129261" y="19105"/>
                      <a:pt x="245025" y="44109"/>
                      <a:pt x="358814" y="76480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5" id="15"/>
              <p:cNvSpPr/>
              <p:nvPr/>
            </p:nvSpPr>
            <p:spPr>
              <a:xfrm>
                <a:off x="4189857" y="6406630"/>
                <a:ext cx="216381" cy="109049"/>
              </a:xfrm>
              <a:custGeom>
                <a:avLst/>
                <a:gdLst/>
                <a:ahLst/>
                <a:cxnLst/>
                <a:rect r="r" b="b" t="t" l="l"/>
                <a:pathLst>
                  <a:path w="216381" h="109049" stroke="true" fill="norm" extrusionOk="true">
                    <a:moveTo>
                      <a:pt x="216278" y="101553"/>
                    </a:moveTo>
                    <a:lnTo>
                      <a:pt x="203226" y="108937"/>
                    </a:lnTo>
                    <a:cubicBezTo>
                      <a:pt x="134534" y="79228"/>
                      <a:pt x="68417" y="46770"/>
                      <a:pt x="3160" y="12081"/>
                    </a:cubicBezTo>
                    <a:lnTo>
                      <a:pt x="-103" y="10192"/>
                    </a:lnTo>
                    <a:lnTo>
                      <a:pt x="5736" y="-112"/>
                    </a:lnTo>
                    <a:lnTo>
                      <a:pt x="11231" y="2807"/>
                    </a:lnTo>
                    <a:cubicBezTo>
                      <a:pt x="77863" y="38528"/>
                      <a:pt x="146555" y="71500"/>
                      <a:pt x="216278" y="101553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6" id="16"/>
              <p:cNvSpPr/>
              <p:nvPr/>
            </p:nvSpPr>
            <p:spPr>
              <a:xfrm>
                <a:off x="1967421" y="5759892"/>
                <a:ext cx="622933" cy="1026607"/>
              </a:xfrm>
              <a:custGeom>
                <a:avLst/>
                <a:gdLst/>
                <a:ahLst/>
                <a:cxnLst/>
                <a:rect r="r" b="b" t="t" l="l"/>
                <a:pathLst>
                  <a:path w="770213" h="1686054" stroke="true" fill="norm" extrusionOk="true">
                    <a:moveTo>
                      <a:pt x="770110" y="-112"/>
                    </a:moveTo>
                    <a:cubicBezTo>
                      <a:pt x="361253" y="479137"/>
                      <a:pt x="94486" y="1063126"/>
                      <a:pt x="-103" y="1685943"/>
                    </a:cubicBezTo>
                  </a:path>
                </a:pathLst>
              </a:custGeom>
              <a:noFill/>
              <a:ln w="27118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7" id="17"/>
              <p:cNvSpPr/>
              <p:nvPr/>
            </p:nvSpPr>
            <p:spPr>
              <a:xfrm>
                <a:off x="916031" y="4478827"/>
                <a:ext cx="2952641" cy="2340228"/>
              </a:xfrm>
              <a:custGeom>
                <a:avLst/>
                <a:gdLst/>
                <a:ahLst/>
                <a:cxnLst/>
                <a:rect r="r" b="b" t="t" l="l"/>
                <a:pathLst>
                  <a:path w="2952641" h="2340228" stroke="true" fill="norm" extrusionOk="true">
                    <a:moveTo>
                      <a:pt x="1402370" y="595059"/>
                    </a:moveTo>
                    <a:cubicBezTo>
                      <a:pt x="1285078" y="462654"/>
                      <a:pt x="1167099" y="329391"/>
                      <a:pt x="1028169" y="219827"/>
                    </a:cubicBezTo>
                    <a:cubicBezTo>
                      <a:pt x="889238" y="110262"/>
                      <a:pt x="726609" y="25084"/>
                      <a:pt x="551100" y="2244"/>
                    </a:cubicBezTo>
                    <a:cubicBezTo>
                      <a:pt x="482408" y="-6515"/>
                      <a:pt x="394997" y="7395"/>
                      <a:pt x="377137" y="73855"/>
                    </a:cubicBezTo>
                    <a:cubicBezTo>
                      <a:pt x="363055" y="126577"/>
                      <a:pt x="404613" y="176894"/>
                      <a:pt x="444455" y="214160"/>
                    </a:cubicBezTo>
                    <a:cubicBezTo>
                      <a:pt x="619106" y="376995"/>
                      <a:pt x="825303" y="502256"/>
                      <a:pt x="1050322" y="582179"/>
                    </a:cubicBezTo>
                    <a:cubicBezTo>
                      <a:pt x="740176" y="517265"/>
                      <a:pt x="413372" y="522073"/>
                      <a:pt x="112156" y="620131"/>
                    </a:cubicBezTo>
                    <a:cubicBezTo>
                      <a:pt x="73516" y="632668"/>
                      <a:pt x="32472" y="648983"/>
                      <a:pt x="11865" y="684015"/>
                    </a:cubicBezTo>
                    <a:cubicBezTo>
                      <a:pt x="-13895" y="728322"/>
                      <a:pt x="4652" y="787913"/>
                      <a:pt x="41574" y="823461"/>
                    </a:cubicBezTo>
                    <a:cubicBezTo>
                      <a:pt x="78497" y="859009"/>
                      <a:pt x="129329" y="874980"/>
                      <a:pt x="178959" y="889062"/>
                    </a:cubicBezTo>
                    <a:cubicBezTo>
                      <a:pt x="534270" y="986090"/>
                      <a:pt x="908472" y="978706"/>
                      <a:pt x="1276663" y="970462"/>
                    </a:cubicBezTo>
                    <a:cubicBezTo>
                      <a:pt x="1029027" y="1041044"/>
                      <a:pt x="812990" y="1172075"/>
                      <a:pt x="617045" y="1338998"/>
                    </a:cubicBezTo>
                    <a:cubicBezTo>
                      <a:pt x="544231" y="1400992"/>
                      <a:pt x="470043" y="1489090"/>
                      <a:pt x="495116" y="1581482"/>
                    </a:cubicBezTo>
                    <a:cubicBezTo>
                      <a:pt x="520188" y="1673873"/>
                      <a:pt x="633531" y="1713715"/>
                      <a:pt x="730731" y="1718866"/>
                    </a:cubicBezTo>
                    <a:cubicBezTo>
                      <a:pt x="902462" y="1727453"/>
                      <a:pt x="1074193" y="1677994"/>
                      <a:pt x="1228750" y="1603120"/>
                    </a:cubicBezTo>
                    <a:cubicBezTo>
                      <a:pt x="1383308" y="1528245"/>
                      <a:pt x="1524814" y="1427954"/>
                      <a:pt x="1665119" y="1328350"/>
                    </a:cubicBezTo>
                    <a:cubicBezTo>
                      <a:pt x="1487549" y="1562419"/>
                      <a:pt x="1300534" y="1816237"/>
                      <a:pt x="1257429" y="2106635"/>
                    </a:cubicBezTo>
                    <a:cubicBezTo>
                      <a:pt x="1245408" y="2188207"/>
                      <a:pt x="1254510" y="2288841"/>
                      <a:pt x="1327667" y="2326622"/>
                    </a:cubicBezTo>
                    <a:cubicBezTo>
                      <a:pt x="1400825" y="2364403"/>
                      <a:pt x="1484286" y="2316147"/>
                      <a:pt x="1545766" y="2264455"/>
                    </a:cubicBezTo>
                    <a:cubicBezTo>
                      <a:pt x="1765358" y="2078454"/>
                      <a:pt x="1911244" y="1820085"/>
                      <a:pt x="1957062" y="1535973"/>
                    </a:cubicBezTo>
                    <a:cubicBezTo>
                      <a:pt x="1915502" y="1724877"/>
                      <a:pt x="1938171" y="1928035"/>
                      <a:pt x="2004287" y="2109039"/>
                    </a:cubicBezTo>
                    <a:cubicBezTo>
                      <a:pt x="2022834" y="2167084"/>
                      <a:pt x="2053780" y="2220406"/>
                      <a:pt x="2094961" y="2265314"/>
                    </a:cubicBezTo>
                    <a:cubicBezTo>
                      <a:pt x="2137894" y="2308247"/>
                      <a:pt x="2199545" y="2336068"/>
                      <a:pt x="2259480" y="2326107"/>
                    </a:cubicBezTo>
                    <a:cubicBezTo>
                      <a:pt x="2346891" y="2311510"/>
                      <a:pt x="2404249" y="2223068"/>
                      <a:pt x="2423826" y="2137203"/>
                    </a:cubicBezTo>
                    <a:cubicBezTo>
                      <a:pt x="2468133" y="1942975"/>
                      <a:pt x="2378317" y="1746171"/>
                      <a:pt x="2291078" y="1567228"/>
                    </a:cubicBezTo>
                    <a:cubicBezTo>
                      <a:pt x="2380876" y="1755187"/>
                      <a:pt x="2513006" y="1919774"/>
                      <a:pt x="2677130" y="2048074"/>
                    </a:cubicBezTo>
                    <a:cubicBezTo>
                      <a:pt x="2711115" y="2078059"/>
                      <a:pt x="2751025" y="2100573"/>
                      <a:pt x="2794250" y="2114191"/>
                    </a:cubicBezTo>
                    <a:cubicBezTo>
                      <a:pt x="2838041" y="2125525"/>
                      <a:pt x="2889046" y="2118484"/>
                      <a:pt x="2920472" y="2086199"/>
                    </a:cubicBezTo>
                    <a:cubicBezTo>
                      <a:pt x="2948962" y="2053141"/>
                      <a:pt x="2959301" y="2008164"/>
                      <a:pt x="2948121" y="1965987"/>
                    </a:cubicBezTo>
                    <a:cubicBezTo>
                      <a:pt x="2936478" y="1924462"/>
                      <a:pt x="2917141" y="1885480"/>
                      <a:pt x="2891106" y="1851099"/>
                    </a:cubicBezTo>
                    <a:cubicBezTo>
                      <a:pt x="2745701" y="1637878"/>
                      <a:pt x="2557433" y="1457320"/>
                      <a:pt x="2338304" y="1320965"/>
                    </a:cubicBezTo>
                    <a:cubicBezTo>
                      <a:pt x="2005833" y="1114030"/>
                      <a:pt x="1661512" y="887860"/>
                      <a:pt x="1402370" y="595059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8" id="18"/>
              <p:cNvSpPr/>
              <p:nvPr/>
            </p:nvSpPr>
            <p:spPr>
              <a:xfrm>
                <a:off x="2235558" y="4941786"/>
                <a:ext cx="1048641" cy="897123"/>
              </a:xfrm>
              <a:custGeom>
                <a:avLst/>
                <a:gdLst/>
                <a:ahLst/>
                <a:cxnLst/>
                <a:rect r="r" b="b" t="t" l="l"/>
                <a:pathLst>
                  <a:path w="1048641" h="897123" stroke="true" fill="norm" extrusionOk="true">
                    <a:moveTo>
                      <a:pt x="1013109" y="895273"/>
                    </a:moveTo>
                    <a:cubicBezTo>
                      <a:pt x="1105844" y="629948"/>
                      <a:pt x="1011392" y="310185"/>
                      <a:pt x="789859" y="137767"/>
                    </a:cubicBezTo>
                    <a:cubicBezTo>
                      <a:pt x="568326" y="-34650"/>
                      <a:pt x="234481" y="-46672"/>
                      <a:pt x="-103" y="109088"/>
                    </a:cubicBezTo>
                    <a:cubicBezTo>
                      <a:pt x="37849" y="335945"/>
                      <a:pt x="150333" y="561084"/>
                      <a:pt x="329964" y="704651"/>
                    </a:cubicBezTo>
                    <a:cubicBezTo>
                      <a:pt x="509594" y="848219"/>
                      <a:pt x="783505" y="908324"/>
                      <a:pt x="1013109" y="895273"/>
                    </a:cubicBezTo>
                    <a:close/>
                  </a:path>
                </a:pathLst>
              </a:custGeom>
              <a:solidFill>
                <a:srgbClr val="FFCD4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9" id="19"/>
              <p:cNvSpPr/>
              <p:nvPr/>
            </p:nvSpPr>
            <p:spPr>
              <a:xfrm>
                <a:off x="3118590" y="2301745"/>
                <a:ext cx="2446145" cy="1156436"/>
              </a:xfrm>
              <a:custGeom>
                <a:avLst/>
                <a:gdLst/>
                <a:ahLst/>
                <a:cxnLst/>
                <a:rect r="r" b="b" t="t" l="l"/>
                <a:pathLst>
                  <a:path w="2446145" h="1156436" stroke="true" fill="norm" extrusionOk="true">
                    <a:moveTo>
                      <a:pt x="2446042" y="1156324"/>
                    </a:moveTo>
                    <a:cubicBezTo>
                      <a:pt x="2366582" y="924865"/>
                      <a:pt x="2243262" y="710871"/>
                      <a:pt x="2082831" y="526072"/>
                    </a:cubicBezTo>
                    <a:cubicBezTo>
                      <a:pt x="2077507" y="519718"/>
                      <a:pt x="2071840" y="513364"/>
                      <a:pt x="2065658" y="507181"/>
                    </a:cubicBezTo>
                    <a:cubicBezTo>
                      <a:pt x="1915822" y="337992"/>
                      <a:pt x="1736999" y="196898"/>
                      <a:pt x="1537585" y="90562"/>
                    </a:cubicBezTo>
                    <a:cubicBezTo>
                      <a:pt x="1527453" y="85238"/>
                      <a:pt x="1517321" y="79915"/>
                      <a:pt x="1506845" y="74934"/>
                    </a:cubicBezTo>
                    <a:cubicBezTo>
                      <a:pt x="1500663" y="71843"/>
                      <a:pt x="1494481" y="68924"/>
                      <a:pt x="1487955" y="66176"/>
                    </a:cubicBezTo>
                    <a:cubicBezTo>
                      <a:pt x="1422525" y="36810"/>
                      <a:pt x="1351600" y="17920"/>
                      <a:pt x="1284453" y="38699"/>
                    </a:cubicBezTo>
                    <a:cubicBezTo>
                      <a:pt x="1199962" y="64802"/>
                      <a:pt x="1145695" y="184499"/>
                      <a:pt x="1209751" y="244776"/>
                    </a:cubicBezTo>
                    <a:cubicBezTo>
                      <a:pt x="1100118" y="179862"/>
                      <a:pt x="983667" y="127226"/>
                      <a:pt x="862511" y="87814"/>
                    </a:cubicBezTo>
                    <a:lnTo>
                      <a:pt x="862511" y="87814"/>
                    </a:lnTo>
                    <a:lnTo>
                      <a:pt x="840701" y="80945"/>
                    </a:lnTo>
                    <a:cubicBezTo>
                      <a:pt x="684460" y="31641"/>
                      <a:pt x="522089" y="4353"/>
                      <a:pt x="358308" y="-112"/>
                    </a:cubicBezTo>
                    <a:cubicBezTo>
                      <a:pt x="350581" y="-112"/>
                      <a:pt x="342681" y="-112"/>
                      <a:pt x="335125" y="-112"/>
                    </a:cubicBezTo>
                    <a:cubicBezTo>
                      <a:pt x="315548" y="-112"/>
                      <a:pt x="296314" y="-112"/>
                      <a:pt x="277080" y="-112"/>
                    </a:cubicBezTo>
                    <a:cubicBezTo>
                      <a:pt x="215600" y="1777"/>
                      <a:pt x="152231" y="7101"/>
                      <a:pt x="97621" y="35265"/>
                    </a:cubicBezTo>
                    <a:cubicBezTo>
                      <a:pt x="56869" y="55443"/>
                      <a:pt x="25064" y="90012"/>
                      <a:pt x="8321" y="132293"/>
                    </a:cubicBezTo>
                    <a:cubicBezTo>
                      <a:pt x="5075" y="140416"/>
                      <a:pt x="2774" y="148882"/>
                      <a:pt x="1451" y="157537"/>
                    </a:cubicBezTo>
                    <a:cubicBezTo>
                      <a:pt x="335" y="165042"/>
                      <a:pt x="-180" y="172615"/>
                      <a:pt x="-94" y="180206"/>
                    </a:cubicBezTo>
                    <a:cubicBezTo>
                      <a:pt x="2310" y="260232"/>
                      <a:pt x="76326" y="317590"/>
                      <a:pt x="145190" y="357603"/>
                    </a:cubicBezTo>
                    <a:cubicBezTo>
                      <a:pt x="241669" y="413897"/>
                      <a:pt x="341840" y="463579"/>
                      <a:pt x="445033" y="506323"/>
                    </a:cubicBezTo>
                    <a:cubicBezTo>
                      <a:pt x="457741" y="511646"/>
                      <a:pt x="470277" y="516798"/>
                      <a:pt x="483157" y="521607"/>
                    </a:cubicBezTo>
                    <a:cubicBezTo>
                      <a:pt x="628647" y="578999"/>
                      <a:pt x="777263" y="628131"/>
                      <a:pt x="928284" y="668780"/>
                    </a:cubicBezTo>
                    <a:lnTo>
                      <a:pt x="970186" y="680114"/>
                    </a:lnTo>
                    <a:lnTo>
                      <a:pt x="970186" y="680114"/>
                    </a:lnTo>
                    <a:cubicBezTo>
                      <a:pt x="1174374" y="735584"/>
                      <a:pt x="1382340" y="783153"/>
                      <a:pt x="1588417" y="836561"/>
                    </a:cubicBezTo>
                    <a:lnTo>
                      <a:pt x="1588417" y="836561"/>
                    </a:lnTo>
                    <a:cubicBezTo>
                      <a:pt x="1603702" y="840511"/>
                      <a:pt x="1619157" y="844633"/>
                      <a:pt x="1634441" y="848926"/>
                    </a:cubicBezTo>
                    <a:lnTo>
                      <a:pt x="1634441" y="848926"/>
                    </a:lnTo>
                    <a:cubicBezTo>
                      <a:pt x="1763411" y="883272"/>
                      <a:pt x="1891007" y="921053"/>
                      <a:pt x="2016027" y="965188"/>
                    </a:cubicBezTo>
                    <a:cubicBezTo>
                      <a:pt x="2027534" y="968966"/>
                      <a:pt x="2039039" y="973087"/>
                      <a:pt x="2050374" y="977209"/>
                    </a:cubicBezTo>
                    <a:lnTo>
                      <a:pt x="2050374" y="977209"/>
                    </a:lnTo>
                    <a:cubicBezTo>
                      <a:pt x="2112540" y="999877"/>
                      <a:pt x="2173848" y="1024092"/>
                      <a:pt x="2234297" y="1050710"/>
                    </a:cubicBezTo>
                    <a:cubicBezTo>
                      <a:pt x="2303849" y="1081278"/>
                      <a:pt x="2371682" y="1114766"/>
                      <a:pt x="2439173" y="1151859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0" id="20"/>
              <p:cNvSpPr/>
              <p:nvPr/>
            </p:nvSpPr>
            <p:spPr>
              <a:xfrm>
                <a:off x="3119801" y="2434665"/>
                <a:ext cx="2438407" cy="1020082"/>
              </a:xfrm>
              <a:custGeom>
                <a:avLst/>
                <a:gdLst/>
                <a:ahLst/>
                <a:cxnLst/>
                <a:rect r="r" b="b" t="t" l="l"/>
                <a:pathLst>
                  <a:path w="2438407" h="1020082" stroke="true" fill="norm" extrusionOk="true">
                    <a:moveTo>
                      <a:pt x="2438305" y="1019970"/>
                    </a:moveTo>
                    <a:cubicBezTo>
                      <a:pt x="2072003" y="773193"/>
                      <a:pt x="1638725" y="647142"/>
                      <a:pt x="1217469" y="525557"/>
                    </a:cubicBezTo>
                    <a:cubicBezTo>
                      <a:pt x="865936" y="423892"/>
                      <a:pt x="502725" y="318449"/>
                      <a:pt x="179012" y="143455"/>
                    </a:cubicBezTo>
                    <a:cubicBezTo>
                      <a:pt x="121311" y="112372"/>
                      <a:pt x="56396" y="74763"/>
                      <a:pt x="16383" y="15687"/>
                    </a:cubicBezTo>
                    <a:cubicBezTo>
                      <a:pt x="12948" y="10535"/>
                      <a:pt x="10029" y="5384"/>
                      <a:pt x="6766" y="-112"/>
                    </a:cubicBezTo>
                    <a:cubicBezTo>
                      <a:pt x="3538" y="8080"/>
                      <a:pt x="1236" y="16598"/>
                      <a:pt x="-103" y="25304"/>
                    </a:cubicBezTo>
                    <a:lnTo>
                      <a:pt x="-103" y="26506"/>
                    </a:lnTo>
                    <a:cubicBezTo>
                      <a:pt x="42142" y="88330"/>
                      <a:pt x="109461" y="128000"/>
                      <a:pt x="169052" y="160457"/>
                    </a:cubicBezTo>
                    <a:cubicBezTo>
                      <a:pt x="494138" y="336309"/>
                      <a:pt x="858552" y="441924"/>
                      <a:pt x="1210771" y="543932"/>
                    </a:cubicBezTo>
                    <a:cubicBezTo>
                      <a:pt x="1557668" y="644394"/>
                      <a:pt x="1913495" y="747433"/>
                      <a:pt x="2232056" y="918821"/>
                    </a:cubicBezTo>
                    <a:cubicBezTo>
                      <a:pt x="2302980" y="949389"/>
                      <a:pt x="2371330" y="982876"/>
                      <a:pt x="2438305" y="1019970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1" id="21"/>
              <p:cNvSpPr/>
              <p:nvPr/>
            </p:nvSpPr>
            <p:spPr>
              <a:xfrm>
                <a:off x="3454848" y="2303462"/>
                <a:ext cx="361493" cy="520860"/>
              </a:xfrm>
              <a:custGeom>
                <a:avLst/>
                <a:gdLst/>
                <a:ahLst/>
                <a:cxnLst/>
                <a:rect r="r" b="b" t="t" l="l"/>
                <a:pathLst>
                  <a:path w="361493" h="520860" stroke="true" fill="norm" extrusionOk="true">
                    <a:moveTo>
                      <a:pt x="147070" y="520748"/>
                    </a:moveTo>
                    <a:cubicBezTo>
                      <a:pt x="209237" y="515081"/>
                      <a:pt x="271575" y="510616"/>
                      <a:pt x="334429" y="507010"/>
                    </a:cubicBezTo>
                    <a:lnTo>
                      <a:pt x="344218" y="507010"/>
                    </a:lnTo>
                    <a:lnTo>
                      <a:pt x="361391" y="506151"/>
                    </a:lnTo>
                    <a:lnTo>
                      <a:pt x="353491" y="494130"/>
                    </a:lnTo>
                    <a:lnTo>
                      <a:pt x="353491" y="494130"/>
                    </a:lnTo>
                    <a:lnTo>
                      <a:pt x="23081" y="-112"/>
                    </a:lnTo>
                    <a:cubicBezTo>
                      <a:pt x="15353" y="-112"/>
                      <a:pt x="7453" y="-112"/>
                      <a:pt x="-103" y="-112"/>
                    </a:cubicBezTo>
                    <a:lnTo>
                      <a:pt x="323438" y="483826"/>
                    </a:lnTo>
                    <a:lnTo>
                      <a:pt x="327388" y="489665"/>
                    </a:lnTo>
                    <a:lnTo>
                      <a:pt x="290294" y="492069"/>
                    </a:lnTo>
                    <a:cubicBezTo>
                      <a:pt x="229673" y="495847"/>
                      <a:pt x="170082" y="500827"/>
                      <a:pt x="109805" y="506666"/>
                    </a:cubicBezTo>
                    <a:cubicBezTo>
                      <a:pt x="121654" y="510616"/>
                      <a:pt x="134190" y="515768"/>
                      <a:pt x="147070" y="52074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2" id="22"/>
              <p:cNvSpPr/>
              <p:nvPr/>
            </p:nvSpPr>
            <p:spPr>
              <a:xfrm>
                <a:off x="3959050" y="2383489"/>
                <a:ext cx="332127" cy="599169"/>
              </a:xfrm>
              <a:custGeom>
                <a:avLst/>
                <a:gdLst/>
                <a:ahLst/>
                <a:cxnLst/>
                <a:rect r="r" b="b" t="t" l="l"/>
                <a:pathLst>
                  <a:path w="332127" h="599169" stroke="true" fill="norm" extrusionOk="true">
                    <a:moveTo>
                      <a:pt x="129725" y="599057"/>
                    </a:moveTo>
                    <a:lnTo>
                      <a:pt x="129725" y="599057"/>
                    </a:lnTo>
                    <a:cubicBezTo>
                      <a:pt x="191033" y="588410"/>
                      <a:pt x="248391" y="580510"/>
                      <a:pt x="305062" y="575530"/>
                    </a:cubicBezTo>
                    <a:lnTo>
                      <a:pt x="305062" y="575530"/>
                    </a:lnTo>
                    <a:cubicBezTo>
                      <a:pt x="307913" y="575067"/>
                      <a:pt x="310764" y="574792"/>
                      <a:pt x="313649" y="574672"/>
                    </a:cubicBezTo>
                    <a:lnTo>
                      <a:pt x="332024" y="572954"/>
                    </a:lnTo>
                    <a:lnTo>
                      <a:pt x="321205" y="560246"/>
                    </a:lnTo>
                    <a:lnTo>
                      <a:pt x="320175" y="559044"/>
                    </a:lnTo>
                    <a:cubicBezTo>
                      <a:pt x="183855" y="397377"/>
                      <a:pt x="82259" y="209383"/>
                      <a:pt x="21706" y="6757"/>
                    </a:cubicBezTo>
                    <a:lnTo>
                      <a:pt x="21706" y="6757"/>
                    </a:lnTo>
                    <a:lnTo>
                      <a:pt x="-103" y="-112"/>
                    </a:lnTo>
                    <a:cubicBezTo>
                      <a:pt x="58234" y="201002"/>
                      <a:pt x="156464" y="388309"/>
                      <a:pt x="288748" y="550629"/>
                    </a:cubicBezTo>
                    <a:cubicBezTo>
                      <a:pt x="290380" y="552965"/>
                      <a:pt x="292166" y="555197"/>
                      <a:pt x="294072" y="557327"/>
                    </a:cubicBezTo>
                    <a:lnTo>
                      <a:pt x="256463" y="561105"/>
                    </a:lnTo>
                    <a:lnTo>
                      <a:pt x="256463" y="561105"/>
                    </a:lnTo>
                    <a:cubicBezTo>
                      <a:pt x="202539" y="567459"/>
                      <a:pt x="147414" y="576046"/>
                      <a:pt x="87823" y="58755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3" id="23"/>
              <p:cNvSpPr/>
              <p:nvPr/>
            </p:nvSpPr>
            <p:spPr>
              <a:xfrm>
                <a:off x="4605509" y="2368033"/>
                <a:ext cx="267664" cy="783608"/>
              </a:xfrm>
              <a:custGeom>
                <a:avLst/>
                <a:gdLst/>
                <a:ahLst/>
                <a:cxnLst/>
                <a:rect r="r" b="b" t="t" l="l"/>
                <a:pathLst>
                  <a:path w="267664" h="783608" stroke="true" fill="norm" extrusionOk="true">
                    <a:moveTo>
                      <a:pt x="147178" y="783497"/>
                    </a:moveTo>
                    <a:lnTo>
                      <a:pt x="147178" y="783497"/>
                    </a:lnTo>
                    <a:cubicBezTo>
                      <a:pt x="181524" y="778688"/>
                      <a:pt x="215871" y="775425"/>
                      <a:pt x="250217" y="773365"/>
                    </a:cubicBezTo>
                    <a:lnTo>
                      <a:pt x="251934" y="773365"/>
                    </a:lnTo>
                    <a:lnTo>
                      <a:pt x="267562" y="772334"/>
                    </a:lnTo>
                    <a:lnTo>
                      <a:pt x="257258" y="758080"/>
                    </a:lnTo>
                    <a:cubicBezTo>
                      <a:pt x="256193" y="756810"/>
                      <a:pt x="255266" y="755436"/>
                      <a:pt x="254510" y="753959"/>
                    </a:cubicBezTo>
                    <a:cubicBezTo>
                      <a:pt x="96329" y="538127"/>
                      <a:pt x="13640" y="276186"/>
                      <a:pt x="19238" y="8647"/>
                    </a:cubicBezTo>
                    <a:cubicBezTo>
                      <a:pt x="13056" y="5555"/>
                      <a:pt x="6874" y="2636"/>
                      <a:pt x="348" y="-112"/>
                    </a:cubicBezTo>
                    <a:cubicBezTo>
                      <a:pt x="-6813" y="265161"/>
                      <a:pt x="71445" y="525711"/>
                      <a:pt x="223598" y="743140"/>
                    </a:cubicBezTo>
                    <a:lnTo>
                      <a:pt x="223598" y="743140"/>
                    </a:lnTo>
                    <a:cubicBezTo>
                      <a:pt x="226174" y="747261"/>
                      <a:pt x="228750" y="751039"/>
                      <a:pt x="231669" y="755161"/>
                    </a:cubicBezTo>
                    <a:cubicBezTo>
                      <a:pt x="223083" y="755161"/>
                      <a:pt x="214496" y="756535"/>
                      <a:pt x="206082" y="757222"/>
                    </a:cubicBezTo>
                    <a:cubicBezTo>
                      <a:pt x="170705" y="760485"/>
                      <a:pt x="135501" y="764950"/>
                      <a:pt x="100124" y="770789"/>
                    </a:cubicBezTo>
                    <a:cubicBezTo>
                      <a:pt x="116438" y="775082"/>
                      <a:pt x="131894" y="779203"/>
                      <a:pt x="147178" y="78349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4" id="24"/>
              <p:cNvSpPr/>
              <p:nvPr/>
            </p:nvSpPr>
            <p:spPr>
              <a:xfrm>
                <a:off x="5133518" y="2808695"/>
                <a:ext cx="86380" cy="471229"/>
              </a:xfrm>
              <a:custGeom>
                <a:avLst/>
                <a:gdLst/>
                <a:ahLst/>
                <a:cxnLst/>
                <a:rect r="r" b="b" t="t" l="l"/>
                <a:pathLst>
                  <a:path w="86380" h="471229" stroke="true" fill="norm" extrusionOk="true">
                    <a:moveTo>
                      <a:pt x="35617" y="471118"/>
                    </a:moveTo>
                    <a:lnTo>
                      <a:pt x="35617" y="471118"/>
                    </a:lnTo>
                    <a:cubicBezTo>
                      <a:pt x="44204" y="469229"/>
                      <a:pt x="52790" y="467683"/>
                      <a:pt x="61205" y="466309"/>
                    </a:cubicBezTo>
                    <a:lnTo>
                      <a:pt x="61205" y="466309"/>
                    </a:lnTo>
                    <a:lnTo>
                      <a:pt x="76317" y="463218"/>
                    </a:lnTo>
                    <a:lnTo>
                      <a:pt x="86277" y="461673"/>
                    </a:lnTo>
                    <a:lnTo>
                      <a:pt x="84904" y="456006"/>
                    </a:lnTo>
                    <a:lnTo>
                      <a:pt x="84045" y="452056"/>
                    </a:lnTo>
                    <a:cubicBezTo>
                      <a:pt x="53116" y="309742"/>
                      <a:pt x="47295" y="163101"/>
                      <a:pt x="66872" y="18779"/>
                    </a:cubicBezTo>
                    <a:cubicBezTo>
                      <a:pt x="61549" y="12425"/>
                      <a:pt x="55881" y="6070"/>
                      <a:pt x="49699" y="-112"/>
                    </a:cubicBezTo>
                    <a:cubicBezTo>
                      <a:pt x="27752" y="148315"/>
                      <a:pt x="32045" y="299456"/>
                      <a:pt x="62407" y="446389"/>
                    </a:cubicBezTo>
                    <a:lnTo>
                      <a:pt x="62407" y="446389"/>
                    </a:lnTo>
                    <a:cubicBezTo>
                      <a:pt x="51588" y="448278"/>
                      <a:pt x="41113" y="450339"/>
                      <a:pt x="30122" y="452743"/>
                    </a:cubicBezTo>
                    <a:lnTo>
                      <a:pt x="30122" y="452743"/>
                    </a:lnTo>
                    <a:cubicBezTo>
                      <a:pt x="19989" y="454460"/>
                      <a:pt x="10201" y="456521"/>
                      <a:pt x="-103" y="458925"/>
                    </a:cubicBezTo>
                    <a:cubicBezTo>
                      <a:pt x="12605" y="462875"/>
                      <a:pt x="24111" y="466996"/>
                      <a:pt x="35617" y="47111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  <p:sp>
          <p:nvSpPr>
            <p:cNvPr name="Freeform 25" id="25"/>
            <p:cNvSpPr/>
            <p:nvPr/>
          </p:nvSpPr>
          <p:spPr>
            <a:xfrm>
              <a:off x="1163553" y="2630366"/>
              <a:ext cx="1042518" cy="1099504"/>
            </a:xfrm>
            <a:custGeom>
              <a:avLst/>
              <a:gdLst/>
              <a:ahLst/>
              <a:cxnLst/>
              <a:rect r="r" b="b" t="t" l="l"/>
              <a:pathLst>
                <a:path w="986497" h="1040421" stroke="true" fill="norm" extrusionOk="true">
                  <a:moveTo>
                    <a:pt x="707459" y="363564"/>
                  </a:moveTo>
                  <a:cubicBezTo>
                    <a:pt x="644845" y="270881"/>
                    <a:pt x="567652" y="188948"/>
                    <a:pt x="478884" y="120908"/>
                  </a:cubicBezTo>
                  <a:cubicBezTo>
                    <a:pt x="389430" y="53092"/>
                    <a:pt x="282888" y="11481"/>
                    <a:pt x="171143" y="696"/>
                  </a:cubicBezTo>
                  <a:cubicBezTo>
                    <a:pt x="108976" y="-3940"/>
                    <a:pt x="34788" y="10485"/>
                    <a:pt x="8685" y="67156"/>
                  </a:cubicBezTo>
                  <a:cubicBezTo>
                    <a:pt x="-13125" y="114726"/>
                    <a:pt x="8685" y="171053"/>
                    <a:pt x="40971" y="212612"/>
                  </a:cubicBezTo>
                  <a:cubicBezTo>
                    <a:pt x="118249" y="313762"/>
                    <a:pt x="242926" y="364766"/>
                    <a:pt x="361249" y="411133"/>
                  </a:cubicBezTo>
                  <a:cubicBezTo>
                    <a:pt x="264478" y="479792"/>
                    <a:pt x="208374" y="592206"/>
                    <a:pt x="211671" y="710804"/>
                  </a:cubicBezTo>
                  <a:cubicBezTo>
                    <a:pt x="212701" y="765071"/>
                    <a:pt x="231592" y="825520"/>
                    <a:pt x="280364" y="849047"/>
                  </a:cubicBezTo>
                  <a:cubicBezTo>
                    <a:pt x="329135" y="872574"/>
                    <a:pt x="389241" y="849047"/>
                    <a:pt x="434921" y="819166"/>
                  </a:cubicBezTo>
                  <a:cubicBezTo>
                    <a:pt x="508251" y="771717"/>
                    <a:pt x="570503" y="709052"/>
                    <a:pt x="617472" y="635414"/>
                  </a:cubicBezTo>
                  <a:cubicBezTo>
                    <a:pt x="609400" y="734503"/>
                    <a:pt x="660919" y="843208"/>
                    <a:pt x="709863" y="929761"/>
                  </a:cubicBezTo>
                  <a:cubicBezTo>
                    <a:pt x="744209" y="990897"/>
                    <a:pt x="805517" y="1049972"/>
                    <a:pt x="874896" y="1038982"/>
                  </a:cubicBezTo>
                  <a:cubicBezTo>
                    <a:pt x="923324" y="1031254"/>
                    <a:pt x="960762" y="989695"/>
                    <a:pt x="976389" y="943156"/>
                  </a:cubicBezTo>
                  <a:cubicBezTo>
                    <a:pt x="989183" y="895638"/>
                    <a:pt x="989715" y="845647"/>
                    <a:pt x="977935" y="797871"/>
                  </a:cubicBezTo>
                  <a:cubicBezTo>
                    <a:pt x="944962" y="626312"/>
                    <a:pt x="807578" y="506101"/>
                    <a:pt x="707459" y="36356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6" id="26"/>
            <p:cNvSpPr/>
            <p:nvPr/>
          </p:nvSpPr>
          <p:spPr>
            <a:xfrm>
              <a:off x="1248149" y="1524095"/>
              <a:ext cx="1957774" cy="2188875"/>
            </a:xfrm>
            <a:custGeom>
              <a:avLst/>
              <a:gdLst/>
              <a:ahLst/>
              <a:cxnLst/>
              <a:rect r="r" b="b" t="t" l="l"/>
              <a:pathLst>
                <a:path w="1852571" h="2071253" stroke="true" fill="norm" extrusionOk="true">
                  <a:moveTo>
                    <a:pt x="1829354" y="1458129"/>
                  </a:moveTo>
                  <a:cubicBezTo>
                    <a:pt x="1796570" y="1521189"/>
                    <a:pt x="1742922" y="1570905"/>
                    <a:pt x="1677544" y="1598777"/>
                  </a:cubicBezTo>
                  <a:cubicBezTo>
                    <a:pt x="1612561" y="1626288"/>
                    <a:pt x="1543542" y="1643049"/>
                    <a:pt x="1473184" y="1648407"/>
                  </a:cubicBezTo>
                  <a:cubicBezTo>
                    <a:pt x="1539472" y="1724827"/>
                    <a:pt x="1631692" y="1802965"/>
                    <a:pt x="1613145" y="1902912"/>
                  </a:cubicBezTo>
                  <a:cubicBezTo>
                    <a:pt x="1598032" y="1983626"/>
                    <a:pt x="1523845" y="2043732"/>
                    <a:pt x="1444162" y="2062622"/>
                  </a:cubicBezTo>
                  <a:cubicBezTo>
                    <a:pt x="1372893" y="2079795"/>
                    <a:pt x="1298018" y="2068976"/>
                    <a:pt x="1227265" y="2048197"/>
                  </a:cubicBezTo>
                  <a:cubicBezTo>
                    <a:pt x="1220739" y="2046479"/>
                    <a:pt x="1214385" y="2044419"/>
                    <a:pt x="1207860" y="2042530"/>
                  </a:cubicBezTo>
                  <a:lnTo>
                    <a:pt x="1201849" y="2040641"/>
                  </a:lnTo>
                  <a:cubicBezTo>
                    <a:pt x="863024" y="1931248"/>
                    <a:pt x="607488" y="1608394"/>
                    <a:pt x="377540" y="1336544"/>
                  </a:cubicBezTo>
                  <a:cubicBezTo>
                    <a:pt x="275532" y="1216332"/>
                    <a:pt x="175241" y="1093373"/>
                    <a:pt x="102771" y="953755"/>
                  </a:cubicBezTo>
                  <a:cubicBezTo>
                    <a:pt x="60972" y="875051"/>
                    <a:pt x="30781" y="790714"/>
                    <a:pt x="13127" y="703372"/>
                  </a:cubicBezTo>
                  <a:cubicBezTo>
                    <a:pt x="11410" y="694613"/>
                    <a:pt x="9693" y="686199"/>
                    <a:pt x="8491" y="677097"/>
                  </a:cubicBezTo>
                  <a:cubicBezTo>
                    <a:pt x="-1126" y="618159"/>
                    <a:pt x="-2672" y="558190"/>
                    <a:pt x="3854" y="498840"/>
                  </a:cubicBezTo>
                  <a:cubicBezTo>
                    <a:pt x="12269" y="425511"/>
                    <a:pt x="45241" y="342737"/>
                    <a:pt x="116681" y="325220"/>
                  </a:cubicBezTo>
                  <a:cubicBezTo>
                    <a:pt x="167170" y="312512"/>
                    <a:pt x="221265" y="339302"/>
                    <a:pt x="255440" y="379144"/>
                  </a:cubicBezTo>
                  <a:cubicBezTo>
                    <a:pt x="289614" y="418985"/>
                    <a:pt x="307989" y="468959"/>
                    <a:pt x="325849" y="518074"/>
                  </a:cubicBezTo>
                  <a:cubicBezTo>
                    <a:pt x="334093" y="377254"/>
                    <a:pt x="397118" y="237981"/>
                    <a:pt x="486074" y="128416"/>
                  </a:cubicBezTo>
                  <a:cubicBezTo>
                    <a:pt x="544806" y="56289"/>
                    <a:pt x="628783" y="-6908"/>
                    <a:pt x="721518" y="477"/>
                  </a:cubicBezTo>
                  <a:cubicBezTo>
                    <a:pt x="824556" y="8548"/>
                    <a:pt x="904583" y="105576"/>
                    <a:pt x="927595" y="206554"/>
                  </a:cubicBezTo>
                  <a:cubicBezTo>
                    <a:pt x="950607" y="307532"/>
                    <a:pt x="927595" y="413662"/>
                    <a:pt x="906472" y="515670"/>
                  </a:cubicBezTo>
                  <a:cubicBezTo>
                    <a:pt x="964517" y="467276"/>
                    <a:pt x="1033192" y="433308"/>
                    <a:pt x="1106882" y="416581"/>
                  </a:cubicBezTo>
                  <a:cubicBezTo>
                    <a:pt x="1185672" y="395510"/>
                    <a:pt x="1269580" y="405985"/>
                    <a:pt x="1340779" y="445775"/>
                  </a:cubicBezTo>
                  <a:cubicBezTo>
                    <a:pt x="1432484" y="501588"/>
                    <a:pt x="1480397" y="614243"/>
                    <a:pt x="1478164" y="721747"/>
                  </a:cubicBezTo>
                  <a:cubicBezTo>
                    <a:pt x="1475932" y="829250"/>
                    <a:pt x="1426645" y="931430"/>
                    <a:pt x="1364135" y="1018155"/>
                  </a:cubicBezTo>
                  <a:cubicBezTo>
                    <a:pt x="1491731" y="1006133"/>
                    <a:pt x="1637874" y="1032236"/>
                    <a:pt x="1737134" y="1113122"/>
                  </a:cubicBezTo>
                  <a:cubicBezTo>
                    <a:pt x="1836395" y="1194007"/>
                    <a:pt x="1884308" y="1342382"/>
                    <a:pt x="1829354" y="1458129"/>
                  </a:cubicBezTo>
                  <a:close/>
                </a:path>
              </a:pathLst>
            </a:custGeom>
            <a:solidFill>
              <a:srgbClr val="D9FCFF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7" id="27"/>
            <p:cNvSpPr/>
            <p:nvPr/>
          </p:nvSpPr>
          <p:spPr>
            <a:xfrm>
              <a:off x="1256142" y="2135796"/>
              <a:ext cx="1419476" cy="1552927"/>
            </a:xfrm>
            <a:custGeom>
              <a:avLst/>
              <a:gdLst/>
              <a:ahLst/>
              <a:cxnLst/>
              <a:rect r="r" b="b" t="t" l="l"/>
              <a:pathLst>
                <a:path w="1343199" h="1469479" stroke="true" fill="norm" extrusionOk="true">
                  <a:moveTo>
                    <a:pt x="1333216" y="1230661"/>
                  </a:moveTo>
                  <a:cubicBezTo>
                    <a:pt x="1313072" y="1317592"/>
                    <a:pt x="1274158" y="1399061"/>
                    <a:pt x="1219187" y="1469367"/>
                  </a:cubicBezTo>
                  <a:cubicBezTo>
                    <a:pt x="1212661" y="1467650"/>
                    <a:pt x="1206307" y="1465589"/>
                    <a:pt x="1199781" y="1463700"/>
                  </a:cubicBezTo>
                  <a:cubicBezTo>
                    <a:pt x="1255061" y="1394046"/>
                    <a:pt x="1294336" y="1313075"/>
                    <a:pt x="1314841" y="1226540"/>
                  </a:cubicBezTo>
                  <a:cubicBezTo>
                    <a:pt x="1339398" y="1109591"/>
                    <a:pt x="1313467" y="992986"/>
                    <a:pt x="1246148" y="914676"/>
                  </a:cubicBezTo>
                  <a:cubicBezTo>
                    <a:pt x="1178830" y="836367"/>
                    <a:pt x="1044193" y="780554"/>
                    <a:pt x="945619" y="831215"/>
                  </a:cubicBezTo>
                  <a:cubicBezTo>
                    <a:pt x="941515" y="833224"/>
                    <a:pt x="936569" y="832074"/>
                    <a:pt x="933770" y="828467"/>
                  </a:cubicBezTo>
                  <a:cubicBezTo>
                    <a:pt x="930816" y="824998"/>
                    <a:pt x="930816" y="819915"/>
                    <a:pt x="933770" y="816446"/>
                  </a:cubicBezTo>
                  <a:cubicBezTo>
                    <a:pt x="1008627" y="730237"/>
                    <a:pt x="1037907" y="613512"/>
                    <a:pt x="1012594" y="502178"/>
                  </a:cubicBezTo>
                  <a:cubicBezTo>
                    <a:pt x="985134" y="391154"/>
                    <a:pt x="896968" y="305392"/>
                    <a:pt x="785222" y="280989"/>
                  </a:cubicBezTo>
                  <a:cubicBezTo>
                    <a:pt x="678749" y="260553"/>
                    <a:pt x="532263" y="305890"/>
                    <a:pt x="484178" y="405838"/>
                  </a:cubicBezTo>
                  <a:cubicBezTo>
                    <a:pt x="482066" y="410371"/>
                    <a:pt x="476811" y="412466"/>
                    <a:pt x="472157" y="410646"/>
                  </a:cubicBezTo>
                  <a:cubicBezTo>
                    <a:pt x="467469" y="408877"/>
                    <a:pt x="464979" y="403742"/>
                    <a:pt x="466490" y="398968"/>
                  </a:cubicBezTo>
                  <a:cubicBezTo>
                    <a:pt x="501231" y="289077"/>
                    <a:pt x="471144" y="169003"/>
                    <a:pt x="388696" y="88479"/>
                  </a:cubicBezTo>
                  <a:cubicBezTo>
                    <a:pt x="304891" y="11543"/>
                    <a:pt x="171113" y="-4084"/>
                    <a:pt x="77519" y="52930"/>
                  </a:cubicBezTo>
                  <a:cubicBezTo>
                    <a:pt x="48033" y="71202"/>
                    <a:pt x="23081" y="95914"/>
                    <a:pt x="4534" y="125229"/>
                  </a:cubicBezTo>
                  <a:cubicBezTo>
                    <a:pt x="2816" y="116471"/>
                    <a:pt x="1099" y="108056"/>
                    <a:pt x="-103" y="98954"/>
                  </a:cubicBezTo>
                  <a:cubicBezTo>
                    <a:pt x="18220" y="74053"/>
                    <a:pt x="41198" y="52930"/>
                    <a:pt x="67559" y="36788"/>
                  </a:cubicBezTo>
                  <a:cubicBezTo>
                    <a:pt x="168365" y="-24349"/>
                    <a:pt x="311760" y="-8034"/>
                    <a:pt x="401575" y="74740"/>
                  </a:cubicBezTo>
                  <a:cubicBezTo>
                    <a:pt x="476399" y="146781"/>
                    <a:pt x="511844" y="250524"/>
                    <a:pt x="496714" y="353288"/>
                  </a:cubicBezTo>
                  <a:cubicBezTo>
                    <a:pt x="565407" y="274463"/>
                    <a:pt x="692659" y="243895"/>
                    <a:pt x="789516" y="262099"/>
                  </a:cubicBezTo>
                  <a:cubicBezTo>
                    <a:pt x="908439" y="288202"/>
                    <a:pt x="1002222" y="379528"/>
                    <a:pt x="1031485" y="497713"/>
                  </a:cubicBezTo>
                  <a:cubicBezTo>
                    <a:pt x="1055819" y="602813"/>
                    <a:pt x="1033597" y="713305"/>
                    <a:pt x="970520" y="800819"/>
                  </a:cubicBezTo>
                  <a:cubicBezTo>
                    <a:pt x="1072013" y="771109"/>
                    <a:pt x="1193770" y="824689"/>
                    <a:pt x="1260745" y="902312"/>
                  </a:cubicBezTo>
                  <a:cubicBezTo>
                    <a:pt x="1332186" y="985086"/>
                    <a:pt x="1359662" y="1107702"/>
                    <a:pt x="1333216" y="123066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8" id="28"/>
            <p:cNvSpPr/>
            <p:nvPr/>
          </p:nvSpPr>
          <p:spPr>
            <a:xfrm>
              <a:off x="1036788" y="3069321"/>
              <a:ext cx="640214" cy="3786283"/>
            </a:xfrm>
            <a:custGeom>
              <a:avLst/>
              <a:gdLst/>
              <a:ahLst/>
              <a:cxnLst/>
              <a:rect r="r" b="b" t="t" l="l"/>
              <a:pathLst>
                <a:path w="605811" h="3582823" stroke="true" fill="norm" extrusionOk="true">
                  <a:moveTo>
                    <a:pt x="405641" y="3582711"/>
                  </a:moveTo>
                  <a:lnTo>
                    <a:pt x="374902" y="3582711"/>
                  </a:lnTo>
                  <a:cubicBezTo>
                    <a:pt x="340555" y="3512525"/>
                    <a:pt x="308442" y="3441085"/>
                    <a:pt x="278561" y="3368391"/>
                  </a:cubicBezTo>
                  <a:cubicBezTo>
                    <a:pt x="276156" y="3362896"/>
                    <a:pt x="273752" y="3357400"/>
                    <a:pt x="271691" y="3351218"/>
                  </a:cubicBezTo>
                  <a:lnTo>
                    <a:pt x="264994" y="3334045"/>
                  </a:lnTo>
                  <a:cubicBezTo>
                    <a:pt x="-119220" y="2385592"/>
                    <a:pt x="-84479" y="1318885"/>
                    <a:pt x="360648" y="397445"/>
                  </a:cubicBezTo>
                  <a:cubicBezTo>
                    <a:pt x="426163" y="260318"/>
                    <a:pt x="500403" y="127536"/>
                    <a:pt x="582868" y="-112"/>
                  </a:cubicBezTo>
                  <a:lnTo>
                    <a:pt x="605708" y="14657"/>
                  </a:lnTo>
                  <a:cubicBezTo>
                    <a:pt x="521869" y="144469"/>
                    <a:pt x="446599" y="279621"/>
                    <a:pt x="380397" y="419255"/>
                  </a:cubicBezTo>
                  <a:cubicBezTo>
                    <a:pt x="-99540" y="1420962"/>
                    <a:pt x="-90215" y="2588115"/>
                    <a:pt x="405641" y="358202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9" id="29"/>
            <p:cNvSpPr/>
            <p:nvPr/>
          </p:nvSpPr>
          <p:spPr>
            <a:xfrm>
              <a:off x="201883" y="3998764"/>
              <a:ext cx="1132114" cy="2631256"/>
            </a:xfrm>
            <a:custGeom>
              <a:avLst/>
              <a:gdLst/>
              <a:ahLst/>
              <a:cxnLst/>
              <a:rect r="r" b="b" t="t" l="l"/>
              <a:pathLst>
                <a:path w="1071279" h="2489862" stroke="true" fill="norm" extrusionOk="true">
                  <a:moveTo>
                    <a:pt x="1071177" y="2489751"/>
                  </a:moveTo>
                  <a:cubicBezTo>
                    <a:pt x="843685" y="2399146"/>
                    <a:pt x="635804" y="2265505"/>
                    <a:pt x="458956" y="2096143"/>
                  </a:cubicBezTo>
                  <a:cubicBezTo>
                    <a:pt x="452945" y="2090477"/>
                    <a:pt x="446763" y="2084638"/>
                    <a:pt x="440924" y="2078970"/>
                  </a:cubicBezTo>
                  <a:cubicBezTo>
                    <a:pt x="279411" y="1921030"/>
                    <a:pt x="147402" y="1735508"/>
                    <a:pt x="51095" y="1531149"/>
                  </a:cubicBezTo>
                  <a:cubicBezTo>
                    <a:pt x="46286" y="1520845"/>
                    <a:pt x="41478" y="1510369"/>
                    <a:pt x="37185" y="1499722"/>
                  </a:cubicBezTo>
                  <a:cubicBezTo>
                    <a:pt x="34265" y="1493368"/>
                    <a:pt x="31689" y="1487014"/>
                    <a:pt x="29285" y="1480488"/>
                  </a:cubicBezTo>
                  <a:cubicBezTo>
                    <a:pt x="3182" y="1413685"/>
                    <a:pt x="-12274" y="1341901"/>
                    <a:pt x="12112" y="1275785"/>
                  </a:cubicBezTo>
                  <a:cubicBezTo>
                    <a:pt x="42337" y="1192838"/>
                    <a:pt x="164609" y="1144411"/>
                    <a:pt x="222482" y="1211386"/>
                  </a:cubicBezTo>
                  <a:cubicBezTo>
                    <a:pt x="163115" y="1098678"/>
                    <a:pt x="116232" y="979823"/>
                    <a:pt x="82693" y="856933"/>
                  </a:cubicBezTo>
                  <a:lnTo>
                    <a:pt x="82693" y="856933"/>
                  </a:lnTo>
                  <a:cubicBezTo>
                    <a:pt x="80804" y="849548"/>
                    <a:pt x="78744" y="842336"/>
                    <a:pt x="77026" y="834951"/>
                  </a:cubicBezTo>
                  <a:cubicBezTo>
                    <a:pt x="35416" y="676461"/>
                    <a:pt x="16113" y="512939"/>
                    <a:pt x="19668" y="349125"/>
                  </a:cubicBezTo>
                  <a:cubicBezTo>
                    <a:pt x="19668" y="341397"/>
                    <a:pt x="19668" y="333497"/>
                    <a:pt x="19668" y="325941"/>
                  </a:cubicBezTo>
                  <a:cubicBezTo>
                    <a:pt x="19668" y="306363"/>
                    <a:pt x="21557" y="287129"/>
                    <a:pt x="22931" y="267896"/>
                  </a:cubicBezTo>
                  <a:cubicBezTo>
                    <a:pt x="27739" y="206588"/>
                    <a:pt x="36326" y="143563"/>
                    <a:pt x="67066" y="90326"/>
                  </a:cubicBezTo>
                  <a:cubicBezTo>
                    <a:pt x="89253" y="50725"/>
                    <a:pt x="125265" y="20689"/>
                    <a:pt x="168215" y="6006"/>
                  </a:cubicBezTo>
                  <a:cubicBezTo>
                    <a:pt x="176596" y="3241"/>
                    <a:pt x="185217" y="1352"/>
                    <a:pt x="193975" y="339"/>
                  </a:cubicBezTo>
                  <a:cubicBezTo>
                    <a:pt x="201514" y="-262"/>
                    <a:pt x="209104" y="-262"/>
                    <a:pt x="216643" y="339"/>
                  </a:cubicBezTo>
                  <a:cubicBezTo>
                    <a:pt x="296327" y="6693"/>
                    <a:pt x="349563" y="83285"/>
                    <a:pt x="386657" y="154038"/>
                  </a:cubicBezTo>
                  <a:cubicBezTo>
                    <a:pt x="438159" y="253178"/>
                    <a:pt x="482844" y="355719"/>
                    <a:pt x="520436" y="460921"/>
                  </a:cubicBezTo>
                  <a:cubicBezTo>
                    <a:pt x="525244" y="473801"/>
                    <a:pt x="529709" y="486509"/>
                    <a:pt x="534002" y="499561"/>
                  </a:cubicBezTo>
                  <a:cubicBezTo>
                    <a:pt x="584199" y="647747"/>
                    <a:pt x="625999" y="798664"/>
                    <a:pt x="659194" y="951557"/>
                  </a:cubicBezTo>
                  <a:cubicBezTo>
                    <a:pt x="662285" y="965467"/>
                    <a:pt x="665377" y="979721"/>
                    <a:pt x="668468" y="993802"/>
                  </a:cubicBezTo>
                  <a:lnTo>
                    <a:pt x="668468" y="993802"/>
                  </a:lnTo>
                  <a:cubicBezTo>
                    <a:pt x="713976" y="1199880"/>
                    <a:pt x="751070" y="1410250"/>
                    <a:pt x="794518" y="1617873"/>
                  </a:cubicBezTo>
                  <a:lnTo>
                    <a:pt x="794518" y="1617873"/>
                  </a:lnTo>
                  <a:cubicBezTo>
                    <a:pt x="797781" y="1633329"/>
                    <a:pt x="801044" y="1648956"/>
                    <a:pt x="804650" y="1664412"/>
                  </a:cubicBezTo>
                  <a:lnTo>
                    <a:pt x="804650" y="1664412"/>
                  </a:lnTo>
                  <a:cubicBezTo>
                    <a:pt x="832642" y="1795099"/>
                    <a:pt x="863898" y="1924412"/>
                    <a:pt x="902022" y="2051322"/>
                  </a:cubicBezTo>
                  <a:cubicBezTo>
                    <a:pt x="905285" y="2062999"/>
                    <a:pt x="908891" y="2074849"/>
                    <a:pt x="912325" y="2085668"/>
                  </a:cubicBezTo>
                  <a:lnTo>
                    <a:pt x="912325" y="2085668"/>
                  </a:lnTo>
                  <a:cubicBezTo>
                    <a:pt x="931903" y="2148865"/>
                    <a:pt x="953198" y="2211203"/>
                    <a:pt x="976725" y="2272855"/>
                  </a:cubicBezTo>
                  <a:cubicBezTo>
                    <a:pt x="1003858" y="2343951"/>
                    <a:pt x="1033911" y="2413846"/>
                    <a:pt x="1067742" y="2482367"/>
                  </a:cubicBezTo>
                  <a:close/>
                </a:path>
              </a:pathLst>
            </a:custGeom>
            <a:solidFill>
              <a:srgbClr val="51663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0" id="30"/>
            <p:cNvSpPr/>
            <p:nvPr/>
          </p:nvSpPr>
          <p:spPr>
            <a:xfrm>
              <a:off x="379397" y="3998333"/>
              <a:ext cx="951334" cy="2624610"/>
            </a:xfrm>
            <a:custGeom>
              <a:avLst/>
              <a:gdLst/>
              <a:ahLst/>
              <a:cxnLst/>
              <a:rect r="r" b="b" t="t" l="l"/>
              <a:pathLst>
                <a:path w="900213" h="2483573" stroke="true" fill="norm" extrusionOk="true">
                  <a:moveTo>
                    <a:pt x="900110" y="2483461"/>
                  </a:moveTo>
                  <a:cubicBezTo>
                    <a:pt x="671537" y="2105653"/>
                    <a:pt x="567124" y="1666194"/>
                    <a:pt x="465975" y="1240129"/>
                  </a:cubicBezTo>
                  <a:cubicBezTo>
                    <a:pt x="381655" y="883959"/>
                    <a:pt x="294244" y="516111"/>
                    <a:pt x="135221" y="184499"/>
                  </a:cubicBezTo>
                  <a:cubicBezTo>
                    <a:pt x="107057" y="125423"/>
                    <a:pt x="72024" y="58792"/>
                    <a:pt x="15009" y="15859"/>
                  </a:cubicBezTo>
                  <a:cubicBezTo>
                    <a:pt x="10201" y="12253"/>
                    <a:pt x="5220" y="8990"/>
                    <a:pt x="-103" y="5556"/>
                  </a:cubicBezTo>
                  <a:cubicBezTo>
                    <a:pt x="8208" y="2808"/>
                    <a:pt x="16795" y="918"/>
                    <a:pt x="25485" y="-112"/>
                  </a:cubicBezTo>
                  <a:lnTo>
                    <a:pt x="26687" y="918"/>
                  </a:lnTo>
                  <a:cubicBezTo>
                    <a:pt x="86277" y="46084"/>
                    <a:pt x="122684" y="115119"/>
                    <a:pt x="152222" y="176428"/>
                  </a:cubicBezTo>
                  <a:cubicBezTo>
                    <a:pt x="311932" y="509585"/>
                    <a:pt x="399515" y="878807"/>
                    <a:pt x="484178" y="1235664"/>
                  </a:cubicBezTo>
                  <a:cubicBezTo>
                    <a:pt x="567811" y="1586854"/>
                    <a:pt x="653161" y="1947489"/>
                    <a:pt x="808749" y="2273950"/>
                  </a:cubicBezTo>
                  <a:cubicBezTo>
                    <a:pt x="836226" y="2345046"/>
                    <a:pt x="866279" y="2414941"/>
                    <a:pt x="900110" y="248346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1" id="31"/>
            <p:cNvSpPr/>
            <p:nvPr/>
          </p:nvSpPr>
          <p:spPr>
            <a:xfrm>
              <a:off x="222414" y="4343332"/>
              <a:ext cx="543904" cy="407792"/>
            </a:xfrm>
            <a:custGeom>
              <a:avLst/>
              <a:gdLst/>
              <a:ahLst/>
              <a:cxnLst/>
              <a:rect r="r" b="b" t="t" l="l"/>
              <a:pathLst>
                <a:path w="514677" h="385879" stroke="true" fill="norm" extrusionOk="true">
                  <a:moveTo>
                    <a:pt x="514574" y="172306"/>
                  </a:moveTo>
                  <a:cubicBezTo>
                    <a:pt x="505868" y="234129"/>
                    <a:pt x="498209" y="296347"/>
                    <a:pt x="491562" y="358978"/>
                  </a:cubicBezTo>
                  <a:lnTo>
                    <a:pt x="490532" y="368595"/>
                  </a:lnTo>
                  <a:lnTo>
                    <a:pt x="488815" y="385768"/>
                  </a:lnTo>
                  <a:lnTo>
                    <a:pt x="477309" y="377352"/>
                  </a:lnTo>
                  <a:lnTo>
                    <a:pt x="477309" y="377352"/>
                  </a:lnTo>
                  <a:lnTo>
                    <a:pt x="-103" y="23072"/>
                  </a:lnTo>
                  <a:cubicBezTo>
                    <a:pt x="-103" y="15344"/>
                    <a:pt x="-103" y="7444"/>
                    <a:pt x="-103" y="-112"/>
                  </a:cubicBezTo>
                  <a:lnTo>
                    <a:pt x="467863" y="346441"/>
                  </a:lnTo>
                  <a:lnTo>
                    <a:pt x="473531" y="350562"/>
                  </a:lnTo>
                  <a:cubicBezTo>
                    <a:pt x="474733" y="338370"/>
                    <a:pt x="476278" y="325833"/>
                    <a:pt x="477652" y="313640"/>
                  </a:cubicBezTo>
                  <a:cubicBezTo>
                    <a:pt x="484521" y="253363"/>
                    <a:pt x="492250" y="193429"/>
                    <a:pt x="501008" y="134182"/>
                  </a:cubicBezTo>
                  <a:cubicBezTo>
                    <a:pt x="505816" y="146546"/>
                    <a:pt x="510281" y="159254"/>
                    <a:pt x="514574" y="17230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2" id="32"/>
            <p:cNvSpPr/>
            <p:nvPr/>
          </p:nvSpPr>
          <p:spPr>
            <a:xfrm>
              <a:off x="282848" y="4880159"/>
              <a:ext cx="625572" cy="380025"/>
            </a:xfrm>
            <a:custGeom>
              <a:avLst/>
              <a:gdLst/>
              <a:ahLst/>
              <a:cxnLst/>
              <a:rect r="r" b="b" t="t" l="l"/>
              <a:pathLst>
                <a:path w="591956" h="359604" stroke="true" fill="norm" extrusionOk="true">
                  <a:moveTo>
                    <a:pt x="591853" y="158568"/>
                  </a:moveTo>
                  <a:lnTo>
                    <a:pt x="591853" y="158568"/>
                  </a:lnTo>
                  <a:cubicBezTo>
                    <a:pt x="578287" y="219189"/>
                    <a:pt x="567811" y="276203"/>
                    <a:pt x="559911" y="332531"/>
                  </a:cubicBezTo>
                  <a:lnTo>
                    <a:pt x="559911" y="332531"/>
                  </a:lnTo>
                  <a:cubicBezTo>
                    <a:pt x="559911" y="335451"/>
                    <a:pt x="558881" y="338370"/>
                    <a:pt x="558537" y="341117"/>
                  </a:cubicBezTo>
                  <a:lnTo>
                    <a:pt x="555962" y="359493"/>
                  </a:lnTo>
                  <a:lnTo>
                    <a:pt x="543769" y="347987"/>
                  </a:lnTo>
                  <a:lnTo>
                    <a:pt x="542567" y="346785"/>
                  </a:lnTo>
                  <a:cubicBezTo>
                    <a:pt x="387802" y="202720"/>
                    <a:pt x="204995" y="92108"/>
                    <a:pt x="5564" y="21870"/>
                  </a:cubicBezTo>
                  <a:lnTo>
                    <a:pt x="5564" y="21870"/>
                  </a:lnTo>
                  <a:cubicBezTo>
                    <a:pt x="3675" y="14485"/>
                    <a:pt x="1614" y="7272"/>
                    <a:pt x="-103" y="-112"/>
                  </a:cubicBezTo>
                  <a:cubicBezTo>
                    <a:pt x="197885" y="67997"/>
                    <a:pt x="380161" y="175225"/>
                    <a:pt x="535869" y="315186"/>
                  </a:cubicBezTo>
                  <a:lnTo>
                    <a:pt x="542223" y="320853"/>
                  </a:lnTo>
                  <a:cubicBezTo>
                    <a:pt x="543940" y="308489"/>
                    <a:pt x="546001" y="295953"/>
                    <a:pt x="547890" y="283416"/>
                  </a:cubicBezTo>
                  <a:lnTo>
                    <a:pt x="547890" y="283416"/>
                  </a:lnTo>
                  <a:cubicBezTo>
                    <a:pt x="556820" y="229664"/>
                    <a:pt x="568155" y="175225"/>
                    <a:pt x="582236" y="116322"/>
                  </a:cubicBezTo>
                  <a:cubicBezTo>
                    <a:pt x="585671" y="130404"/>
                    <a:pt x="588419" y="144486"/>
                    <a:pt x="591853" y="15856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3" id="33"/>
            <p:cNvSpPr/>
            <p:nvPr/>
          </p:nvSpPr>
          <p:spPr>
            <a:xfrm>
              <a:off x="232940" y="5562355"/>
              <a:ext cx="819577" cy="321951"/>
            </a:xfrm>
            <a:custGeom>
              <a:avLst/>
              <a:gdLst/>
              <a:ahLst/>
              <a:cxnLst/>
              <a:rect r="r" b="b" t="t" l="l"/>
              <a:pathLst>
                <a:path w="775536" h="304651" stroke="true" fill="norm" extrusionOk="true">
                  <a:moveTo>
                    <a:pt x="775434" y="184328"/>
                  </a:moveTo>
                  <a:lnTo>
                    <a:pt x="775434" y="184328"/>
                  </a:lnTo>
                  <a:cubicBezTo>
                    <a:pt x="768908" y="218674"/>
                    <a:pt x="763756" y="253020"/>
                    <a:pt x="760150" y="287366"/>
                  </a:cubicBezTo>
                  <a:lnTo>
                    <a:pt x="760150" y="288912"/>
                  </a:lnTo>
                  <a:lnTo>
                    <a:pt x="760150" y="288912"/>
                  </a:lnTo>
                  <a:lnTo>
                    <a:pt x="758261" y="304539"/>
                  </a:lnTo>
                  <a:lnTo>
                    <a:pt x="744522" y="293548"/>
                  </a:lnTo>
                  <a:cubicBezTo>
                    <a:pt x="743286" y="292415"/>
                    <a:pt x="741963" y="291384"/>
                    <a:pt x="740572" y="290457"/>
                  </a:cubicBezTo>
                  <a:cubicBezTo>
                    <a:pt x="532761" y="121955"/>
                    <a:pt x="275233" y="26609"/>
                    <a:pt x="7796" y="19122"/>
                  </a:cubicBezTo>
                  <a:cubicBezTo>
                    <a:pt x="4877" y="12768"/>
                    <a:pt x="2301" y="6414"/>
                    <a:pt x="-103" y="-112"/>
                  </a:cubicBezTo>
                  <a:cubicBezTo>
                    <a:pt x="265135" y="5641"/>
                    <a:pt x="521529" y="96418"/>
                    <a:pt x="731299" y="258859"/>
                  </a:cubicBezTo>
                  <a:lnTo>
                    <a:pt x="731299" y="258859"/>
                  </a:lnTo>
                  <a:lnTo>
                    <a:pt x="742977" y="267445"/>
                  </a:lnTo>
                  <a:cubicBezTo>
                    <a:pt x="742977" y="259030"/>
                    <a:pt x="745037" y="250272"/>
                    <a:pt x="746240" y="242029"/>
                  </a:cubicBezTo>
                  <a:cubicBezTo>
                    <a:pt x="751220" y="206824"/>
                    <a:pt x="757402" y="171963"/>
                    <a:pt x="764958" y="136930"/>
                  </a:cubicBezTo>
                  <a:cubicBezTo>
                    <a:pt x="768565" y="153244"/>
                    <a:pt x="771827" y="168871"/>
                    <a:pt x="775434" y="18432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4" id="34"/>
            <p:cNvSpPr/>
            <p:nvPr/>
          </p:nvSpPr>
          <p:spPr>
            <a:xfrm>
              <a:off x="667955" y="6166694"/>
              <a:ext cx="498353" cy="89471"/>
            </a:xfrm>
            <a:custGeom>
              <a:avLst/>
              <a:gdLst/>
              <a:ahLst/>
              <a:cxnLst/>
              <a:rect r="r" b="b" t="t" l="l"/>
              <a:pathLst>
                <a:path w="471573" h="84663" stroke="true" fill="norm" extrusionOk="true">
                  <a:moveTo>
                    <a:pt x="471470" y="34578"/>
                  </a:moveTo>
                  <a:lnTo>
                    <a:pt x="471470" y="34578"/>
                  </a:lnTo>
                  <a:cubicBezTo>
                    <a:pt x="469237" y="42992"/>
                    <a:pt x="467177" y="51751"/>
                    <a:pt x="465459" y="59822"/>
                  </a:cubicBezTo>
                  <a:lnTo>
                    <a:pt x="465459" y="59822"/>
                  </a:lnTo>
                  <a:cubicBezTo>
                    <a:pt x="464086" y="64802"/>
                    <a:pt x="462884" y="69782"/>
                    <a:pt x="461853" y="74934"/>
                  </a:cubicBezTo>
                  <a:lnTo>
                    <a:pt x="459792" y="84551"/>
                  </a:lnTo>
                  <a:lnTo>
                    <a:pt x="454125" y="83006"/>
                  </a:lnTo>
                  <a:lnTo>
                    <a:pt x="450175" y="81975"/>
                  </a:lnTo>
                  <a:cubicBezTo>
                    <a:pt x="309356" y="44521"/>
                    <a:pt x="163075" y="31916"/>
                    <a:pt x="17929" y="44710"/>
                  </a:cubicBezTo>
                  <a:cubicBezTo>
                    <a:pt x="11918" y="39043"/>
                    <a:pt x="5736" y="33204"/>
                    <a:pt x="-103" y="27537"/>
                  </a:cubicBezTo>
                  <a:cubicBezTo>
                    <a:pt x="149079" y="12768"/>
                    <a:pt x="299705" y="24394"/>
                    <a:pt x="444852" y="61883"/>
                  </a:cubicBezTo>
                  <a:lnTo>
                    <a:pt x="444852" y="61883"/>
                  </a:lnTo>
                  <a:lnTo>
                    <a:pt x="444852" y="61883"/>
                  </a:lnTo>
                  <a:cubicBezTo>
                    <a:pt x="447428" y="51064"/>
                    <a:pt x="449832" y="40760"/>
                    <a:pt x="452751" y="29941"/>
                  </a:cubicBezTo>
                  <a:lnTo>
                    <a:pt x="452751" y="29941"/>
                  </a:lnTo>
                  <a:cubicBezTo>
                    <a:pt x="454984" y="19809"/>
                    <a:pt x="457560" y="10020"/>
                    <a:pt x="460479" y="-112"/>
                  </a:cubicBezTo>
                  <a:cubicBezTo>
                    <a:pt x="464429" y="12081"/>
                    <a:pt x="468036" y="23072"/>
                    <a:pt x="471470" y="3457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5" id="35"/>
            <p:cNvSpPr/>
            <p:nvPr/>
          </p:nvSpPr>
          <p:spPr>
            <a:xfrm>
              <a:off x="5443140" y="4787966"/>
              <a:ext cx="18148" cy="548260"/>
            </a:xfrm>
            <a:custGeom>
              <a:avLst/>
              <a:gdLst/>
              <a:ahLst/>
              <a:cxnLst/>
              <a:rect r="r" b="b" t="t" l="l"/>
              <a:pathLst>
                <a:path w="17173" h="518799" stroke="true" fill="norm" extrusionOk="true">
                  <a:moveTo>
                    <a:pt x="0" y="0"/>
                  </a:moveTo>
                  <a:lnTo>
                    <a:pt x="0" y="518799"/>
                  </a:lnTo>
                </a:path>
              </a:pathLst>
            </a:custGeom>
            <a:ln w="31752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6" id="36"/>
            <p:cNvSpPr/>
            <p:nvPr/>
          </p:nvSpPr>
          <p:spPr>
            <a:xfrm>
              <a:off x="5211386" y="4888508"/>
              <a:ext cx="452437" cy="404163"/>
            </a:xfrm>
            <a:custGeom>
              <a:avLst/>
              <a:gdLst/>
              <a:ahLst/>
              <a:cxnLst/>
              <a:rect r="r" b="b" t="t" l="l"/>
              <a:pathLst>
                <a:path w="428125" h="382445" stroke="true" fill="norm" extrusionOk="true">
                  <a:moveTo>
                    <a:pt x="-103" y="-112"/>
                  </a:moveTo>
                  <a:cubicBezTo>
                    <a:pt x="150453" y="118297"/>
                    <a:pt x="293437" y="246030"/>
                    <a:pt x="428022" y="382333"/>
                  </a:cubicBezTo>
                </a:path>
              </a:pathLst>
            </a:custGeom>
            <a:noFill/>
            <a:ln w="31752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7" id="37"/>
            <p:cNvSpPr/>
            <p:nvPr/>
          </p:nvSpPr>
          <p:spPr>
            <a:xfrm>
              <a:off x="5237520" y="4907926"/>
              <a:ext cx="394181" cy="376940"/>
            </a:xfrm>
            <a:custGeom>
              <a:avLst/>
              <a:gdLst/>
              <a:ahLst/>
              <a:cxnLst/>
              <a:rect r="r" b="b" t="t" l="l"/>
              <a:pathLst>
                <a:path w="372999" h="356685" stroke="true" fill="norm" extrusionOk="true">
                  <a:moveTo>
                    <a:pt x="-103" y="356574"/>
                  </a:moveTo>
                  <a:cubicBezTo>
                    <a:pt x="114098" y="227518"/>
                    <a:pt x="238878" y="108216"/>
                    <a:pt x="372896" y="-112"/>
                  </a:cubicBezTo>
                </a:path>
              </a:pathLst>
            </a:custGeom>
            <a:noFill/>
            <a:ln w="31752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8" id="38"/>
            <p:cNvSpPr/>
            <p:nvPr/>
          </p:nvSpPr>
          <p:spPr>
            <a:xfrm>
              <a:off x="5146233" y="5073621"/>
              <a:ext cx="524123" cy="18148"/>
            </a:xfrm>
            <a:custGeom>
              <a:avLst/>
              <a:gdLst/>
              <a:ahLst/>
              <a:cxnLst/>
              <a:rect r="r" b="b" t="t" l="l"/>
              <a:pathLst>
                <a:path w="495959" h="17173" stroke="true" fill="norm" extrusionOk="true">
                  <a:moveTo>
                    <a:pt x="0" y="0"/>
                  </a:moveTo>
                  <a:lnTo>
                    <a:pt x="495959" y="0"/>
                  </a:lnTo>
                </a:path>
              </a:pathLst>
            </a:custGeom>
            <a:ln w="31752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9" id="39"/>
            <p:cNvSpPr/>
            <p:nvPr/>
          </p:nvSpPr>
          <p:spPr>
            <a:xfrm>
              <a:off x="961413" y="3390002"/>
              <a:ext cx="18148" cy="548260"/>
            </a:xfrm>
            <a:custGeom>
              <a:avLst/>
              <a:gdLst/>
              <a:ahLst/>
              <a:cxnLst/>
              <a:rect r="r" b="b" t="t" l="l"/>
              <a:pathLst>
                <a:path w="17173" h="518799" stroke="true" fill="norm" extrusionOk="true">
                  <a:moveTo>
                    <a:pt x="0" y="0"/>
                  </a:moveTo>
                  <a:lnTo>
                    <a:pt x="0" y="518799"/>
                  </a:lnTo>
                </a:path>
              </a:pathLst>
            </a:custGeom>
            <a:ln w="31752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0" id="40"/>
            <p:cNvSpPr/>
            <p:nvPr/>
          </p:nvSpPr>
          <p:spPr>
            <a:xfrm>
              <a:off x="729660" y="3490544"/>
              <a:ext cx="452437" cy="404162"/>
            </a:xfrm>
            <a:custGeom>
              <a:avLst/>
              <a:gdLst/>
              <a:ahLst/>
              <a:cxnLst/>
              <a:rect r="r" b="b" t="t" l="l"/>
              <a:pathLst>
                <a:path w="428125" h="382444" stroke="true" fill="norm" extrusionOk="true">
                  <a:moveTo>
                    <a:pt x="-103" y="-112"/>
                  </a:moveTo>
                  <a:cubicBezTo>
                    <a:pt x="150453" y="118314"/>
                    <a:pt x="293436" y="246030"/>
                    <a:pt x="428022" y="382333"/>
                  </a:cubicBezTo>
                </a:path>
              </a:pathLst>
            </a:custGeom>
            <a:noFill/>
            <a:ln w="31752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1" id="41"/>
            <p:cNvSpPr/>
            <p:nvPr/>
          </p:nvSpPr>
          <p:spPr>
            <a:xfrm>
              <a:off x="755793" y="3509962"/>
              <a:ext cx="394181" cy="376940"/>
            </a:xfrm>
            <a:custGeom>
              <a:avLst/>
              <a:gdLst/>
              <a:ahLst/>
              <a:cxnLst/>
              <a:rect r="r" b="b" t="t" l="l"/>
              <a:pathLst>
                <a:path w="372999" h="356685" stroke="true" fill="norm" extrusionOk="true">
                  <a:moveTo>
                    <a:pt x="-103" y="356574"/>
                  </a:moveTo>
                  <a:cubicBezTo>
                    <a:pt x="114098" y="227518"/>
                    <a:pt x="238878" y="108216"/>
                    <a:pt x="372896" y="-112"/>
                  </a:cubicBezTo>
                </a:path>
              </a:pathLst>
            </a:custGeom>
            <a:noFill/>
            <a:ln w="31752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2" id="42"/>
            <p:cNvSpPr/>
            <p:nvPr/>
          </p:nvSpPr>
          <p:spPr>
            <a:xfrm>
              <a:off x="664507" y="3675656"/>
              <a:ext cx="524123" cy="18148"/>
            </a:xfrm>
            <a:custGeom>
              <a:avLst/>
              <a:gdLst/>
              <a:ahLst/>
              <a:cxnLst/>
              <a:rect r="r" b="b" t="t" l="l"/>
              <a:pathLst>
                <a:path w="495959" h="17173" stroke="true" fill="norm" extrusionOk="true">
                  <a:moveTo>
                    <a:pt x="0" y="0"/>
                  </a:moveTo>
                  <a:lnTo>
                    <a:pt x="495959" y="0"/>
                  </a:lnTo>
                </a:path>
              </a:pathLst>
            </a:custGeom>
            <a:ln w="31752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3" id="43"/>
            <p:cNvSpPr/>
            <p:nvPr/>
          </p:nvSpPr>
          <p:spPr>
            <a:xfrm>
              <a:off x="4754049" y="3121769"/>
              <a:ext cx="193823" cy="193823"/>
            </a:xfrm>
            <a:custGeom>
              <a:avLst/>
              <a:gdLst/>
              <a:ahLst/>
              <a:cxnLst/>
              <a:rect r="r" b="b" t="t" l="l"/>
              <a:pathLst>
                <a:path w="183408" h="183408" stroke="true" fill="norm" extrusionOk="true">
                  <a:moveTo>
                    <a:pt x="183408" y="91704"/>
                  </a:moveTo>
                  <a:cubicBezTo>
                    <a:pt x="183408" y="142351"/>
                    <a:pt x="142351" y="183409"/>
                    <a:pt x="91704" y="183409"/>
                  </a:cubicBezTo>
                  <a:cubicBezTo>
                    <a:pt x="41057" y="183409"/>
                    <a:pt x="0" y="142351"/>
                    <a:pt x="0" y="91704"/>
                  </a:cubicBezTo>
                  <a:cubicBezTo>
                    <a:pt x="0" y="41057"/>
                    <a:pt x="41057" y="0"/>
                    <a:pt x="91704" y="0"/>
                  </a:cubicBezTo>
                  <a:cubicBezTo>
                    <a:pt x="142351" y="0"/>
                    <a:pt x="183408" y="41057"/>
                    <a:pt x="183408" y="91704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4" id="44"/>
            <p:cNvSpPr/>
            <p:nvPr/>
          </p:nvSpPr>
          <p:spPr>
            <a:xfrm>
              <a:off x="2006031" y="4149690"/>
              <a:ext cx="193823" cy="193823"/>
            </a:xfrm>
            <a:custGeom>
              <a:avLst/>
              <a:gdLst/>
              <a:ahLst/>
              <a:cxnLst/>
              <a:rect r="r" b="b" t="t" l="l"/>
              <a:pathLst>
                <a:path w="183408" h="183408" stroke="true" fill="norm" extrusionOk="true">
                  <a:moveTo>
                    <a:pt x="183409" y="91704"/>
                  </a:moveTo>
                  <a:cubicBezTo>
                    <a:pt x="183409" y="142351"/>
                    <a:pt x="142351" y="183409"/>
                    <a:pt x="91704" y="183409"/>
                  </a:cubicBezTo>
                  <a:cubicBezTo>
                    <a:pt x="41057" y="183409"/>
                    <a:pt x="0" y="142351"/>
                    <a:pt x="0" y="91704"/>
                  </a:cubicBezTo>
                  <a:cubicBezTo>
                    <a:pt x="0" y="41057"/>
                    <a:pt x="41058" y="0"/>
                    <a:pt x="91704" y="0"/>
                  </a:cubicBezTo>
                  <a:cubicBezTo>
                    <a:pt x="142351" y="0"/>
                    <a:pt x="183409" y="41057"/>
                    <a:pt x="183409" y="91704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5" id="45"/>
            <p:cNvSpPr/>
            <p:nvPr/>
          </p:nvSpPr>
          <p:spPr>
            <a:xfrm>
              <a:off x="3828847" y="5570522"/>
              <a:ext cx="193823" cy="193823"/>
            </a:xfrm>
            <a:custGeom>
              <a:avLst/>
              <a:gdLst/>
              <a:ahLst/>
              <a:cxnLst/>
              <a:rect r="r" b="b" t="t" l="l"/>
              <a:pathLst>
                <a:path w="183408" h="183408" stroke="true" fill="norm" extrusionOk="true">
                  <a:moveTo>
                    <a:pt x="183409" y="91704"/>
                  </a:moveTo>
                  <a:cubicBezTo>
                    <a:pt x="183409" y="142351"/>
                    <a:pt x="142351" y="183409"/>
                    <a:pt x="91704" y="183409"/>
                  </a:cubicBezTo>
                  <a:cubicBezTo>
                    <a:pt x="41057" y="183409"/>
                    <a:pt x="0" y="142351"/>
                    <a:pt x="0" y="91704"/>
                  </a:cubicBezTo>
                  <a:cubicBezTo>
                    <a:pt x="0" y="41057"/>
                    <a:pt x="41057" y="0"/>
                    <a:pt x="91704" y="0"/>
                  </a:cubicBezTo>
                  <a:cubicBezTo>
                    <a:pt x="142351" y="0"/>
                    <a:pt x="183409" y="41057"/>
                    <a:pt x="183409" y="91704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6" id="46"/>
            <p:cNvSpPr/>
            <p:nvPr/>
          </p:nvSpPr>
          <p:spPr>
            <a:xfrm>
              <a:off x="1373251" y="6370044"/>
              <a:ext cx="193758" cy="193829"/>
            </a:xfrm>
            <a:custGeom>
              <a:avLst/>
              <a:gdLst/>
              <a:ahLst/>
              <a:cxnLst/>
              <a:rect r="r" b="b" t="t" l="l"/>
              <a:pathLst>
                <a:path w="183346" h="183413" stroke="true" fill="norm" extrusionOk="true">
                  <a:moveTo>
                    <a:pt x="156466" y="156423"/>
                  </a:moveTo>
                  <a:cubicBezTo>
                    <a:pt x="120660" y="192246"/>
                    <a:pt x="62598" y="192263"/>
                    <a:pt x="26775" y="156457"/>
                  </a:cubicBezTo>
                  <a:cubicBezTo>
                    <a:pt x="-9048" y="120652"/>
                    <a:pt x="-9066" y="62589"/>
                    <a:pt x="26740" y="26766"/>
                  </a:cubicBezTo>
                  <a:cubicBezTo>
                    <a:pt x="62546" y="-9057"/>
                    <a:pt x="120608" y="-9074"/>
                    <a:pt x="156431" y="26732"/>
                  </a:cubicBezTo>
                  <a:cubicBezTo>
                    <a:pt x="156449" y="26749"/>
                    <a:pt x="156449" y="26749"/>
                    <a:pt x="156466" y="26766"/>
                  </a:cubicBezTo>
                  <a:cubicBezTo>
                    <a:pt x="192169" y="62606"/>
                    <a:pt x="192169" y="120583"/>
                    <a:pt x="156466" y="156423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grpSp>
          <p:nvGrpSpPr>
            <p:cNvPr name="Group 47" id="47"/>
            <p:cNvGrpSpPr/>
            <p:nvPr/>
          </p:nvGrpSpPr>
          <p:grpSpPr>
            <a:xfrm>
              <a:off x="2226533" y="1024617"/>
              <a:ext cx="1878923" cy="2167203"/>
              <a:chOff x="2179746" y="1295122"/>
              <a:chExt cx="1777957" cy="2050746"/>
            </a:xfrm>
          </p:grpSpPr>
          <p:sp>
            <p:nvSpPr>
              <p:cNvPr name="Freeform 48" id="48"/>
              <p:cNvSpPr/>
              <p:nvPr/>
            </p:nvSpPr>
            <p:spPr>
              <a:xfrm>
                <a:off x="2512603" y="2718096"/>
                <a:ext cx="544384" cy="402217"/>
              </a:xfrm>
              <a:custGeom>
                <a:avLst/>
                <a:gdLst/>
                <a:ahLst/>
                <a:cxnLst/>
                <a:rect r="r" b="b" t="t" l="l"/>
                <a:pathLst>
                  <a:path w="544384" h="402217" stroke="true" fill="norm" extrusionOk="true">
                    <a:moveTo>
                      <a:pt x="93275" y="5480"/>
                    </a:moveTo>
                    <a:cubicBezTo>
                      <a:pt x="59547" y="-9254"/>
                      <a:pt x="20273" y="6133"/>
                      <a:pt x="5538" y="39844"/>
                    </a:cubicBezTo>
                    <a:cubicBezTo>
                      <a:pt x="2258" y="47331"/>
                      <a:pt x="386" y="55368"/>
                      <a:pt x="25" y="63525"/>
                    </a:cubicBezTo>
                    <a:cubicBezTo>
                      <a:pt x="-146" y="66496"/>
                      <a:pt x="-146" y="69484"/>
                      <a:pt x="25" y="72455"/>
                    </a:cubicBezTo>
                    <a:cubicBezTo>
                      <a:pt x="3975" y="106801"/>
                      <a:pt x="51545" y="126722"/>
                      <a:pt x="85032" y="133076"/>
                    </a:cubicBezTo>
                    <a:cubicBezTo>
                      <a:pt x="106670" y="218942"/>
                      <a:pt x="170898" y="283513"/>
                      <a:pt x="250066" y="323869"/>
                    </a:cubicBezTo>
                    <a:cubicBezTo>
                      <a:pt x="324631" y="363453"/>
                      <a:pt x="405620" y="389505"/>
                      <a:pt x="489287" y="400805"/>
                    </a:cubicBezTo>
                    <a:cubicBezTo>
                      <a:pt x="509723" y="403553"/>
                      <a:pt x="535483" y="403896"/>
                      <a:pt x="542867" y="381571"/>
                    </a:cubicBezTo>
                    <a:cubicBezTo>
                      <a:pt x="546542" y="368468"/>
                      <a:pt x="542936" y="354386"/>
                      <a:pt x="533422" y="344649"/>
                    </a:cubicBezTo>
                    <a:cubicBezTo>
                      <a:pt x="409775" y="210527"/>
                      <a:pt x="262774" y="77092"/>
                      <a:pt x="93275" y="5480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9" id="49"/>
              <p:cNvSpPr/>
              <p:nvPr/>
            </p:nvSpPr>
            <p:spPr>
              <a:xfrm>
                <a:off x="2642217" y="1534413"/>
                <a:ext cx="1315486" cy="1646858"/>
              </a:xfrm>
              <a:custGeom>
                <a:avLst/>
                <a:gdLst/>
                <a:ahLst/>
                <a:cxnLst/>
                <a:rect r="r" b="b" t="t" l="l"/>
                <a:pathLst>
                  <a:path w="1315486" h="1646858" stroke="true" fill="norm" extrusionOk="true">
                    <a:moveTo>
                      <a:pt x="1271737" y="1124249"/>
                    </a:moveTo>
                    <a:cubicBezTo>
                      <a:pt x="1235330" y="1183496"/>
                      <a:pt x="1183810" y="1231924"/>
                      <a:pt x="1142766" y="1287909"/>
                    </a:cubicBezTo>
                    <a:cubicBezTo>
                      <a:pt x="1099662" y="1346640"/>
                      <a:pt x="1068578" y="1413272"/>
                      <a:pt x="1029424" y="1474752"/>
                    </a:cubicBezTo>
                    <a:cubicBezTo>
                      <a:pt x="990269" y="1536232"/>
                      <a:pt x="940811" y="1594964"/>
                      <a:pt x="874866" y="1624158"/>
                    </a:cubicBezTo>
                    <a:cubicBezTo>
                      <a:pt x="835059" y="1641142"/>
                      <a:pt x="791869" y="1648715"/>
                      <a:pt x="748644" y="1646311"/>
                    </a:cubicBezTo>
                    <a:lnTo>
                      <a:pt x="736279" y="1646311"/>
                    </a:lnTo>
                    <a:cubicBezTo>
                      <a:pt x="670575" y="1639545"/>
                      <a:pt x="606193" y="1623282"/>
                      <a:pt x="545143" y="1598055"/>
                    </a:cubicBezTo>
                    <a:cubicBezTo>
                      <a:pt x="407706" y="1547789"/>
                      <a:pt x="278032" y="1478410"/>
                      <a:pt x="159950" y="1391977"/>
                    </a:cubicBezTo>
                    <a:lnTo>
                      <a:pt x="132988" y="1370683"/>
                    </a:lnTo>
                    <a:cubicBezTo>
                      <a:pt x="109976" y="1352136"/>
                      <a:pt x="87651" y="1332559"/>
                      <a:pt x="66528" y="1311951"/>
                    </a:cubicBezTo>
                    <a:cubicBezTo>
                      <a:pt x="61376" y="1307142"/>
                      <a:pt x="56568" y="1302162"/>
                      <a:pt x="51588" y="1297182"/>
                    </a:cubicBezTo>
                    <a:lnTo>
                      <a:pt x="51588" y="1297182"/>
                    </a:lnTo>
                    <a:cubicBezTo>
                      <a:pt x="47638" y="1293232"/>
                      <a:pt x="43860" y="1289626"/>
                      <a:pt x="40254" y="1285676"/>
                    </a:cubicBezTo>
                    <a:lnTo>
                      <a:pt x="31667" y="1276574"/>
                    </a:lnTo>
                    <a:lnTo>
                      <a:pt x="31667" y="1276574"/>
                    </a:lnTo>
                    <a:cubicBezTo>
                      <a:pt x="25485" y="1270220"/>
                      <a:pt x="19474" y="1263694"/>
                      <a:pt x="14494" y="1256825"/>
                    </a:cubicBezTo>
                    <a:cubicBezTo>
                      <a:pt x="12433" y="1254593"/>
                      <a:pt x="10372" y="1252360"/>
                      <a:pt x="8655" y="1250128"/>
                    </a:cubicBezTo>
                    <a:cubicBezTo>
                      <a:pt x="6938" y="1247895"/>
                      <a:pt x="8655" y="1250128"/>
                      <a:pt x="8655" y="1250128"/>
                    </a:cubicBezTo>
                    <a:cubicBezTo>
                      <a:pt x="8054" y="1249681"/>
                      <a:pt x="7590" y="1249097"/>
                      <a:pt x="7281" y="1248410"/>
                    </a:cubicBezTo>
                    <a:cubicBezTo>
                      <a:pt x="6337" y="1247586"/>
                      <a:pt x="5478" y="1246659"/>
                      <a:pt x="4705" y="1245663"/>
                    </a:cubicBezTo>
                    <a:cubicBezTo>
                      <a:pt x="3160" y="1243774"/>
                      <a:pt x="1443" y="1241885"/>
                      <a:pt x="-103" y="1239824"/>
                    </a:cubicBezTo>
                    <a:lnTo>
                      <a:pt x="-103" y="1239824"/>
                    </a:lnTo>
                    <a:cubicBezTo>
                      <a:pt x="343" y="1238364"/>
                      <a:pt x="858" y="1236939"/>
                      <a:pt x="1443" y="1235531"/>
                    </a:cubicBezTo>
                    <a:cubicBezTo>
                      <a:pt x="3332" y="1229177"/>
                      <a:pt x="5221" y="1222994"/>
                      <a:pt x="7281" y="1216984"/>
                    </a:cubicBezTo>
                    <a:cubicBezTo>
                      <a:pt x="33934" y="1134810"/>
                      <a:pt x="65292" y="1054251"/>
                      <a:pt x="101218" y="975702"/>
                    </a:cubicBezTo>
                    <a:lnTo>
                      <a:pt x="102935" y="971924"/>
                    </a:lnTo>
                    <a:cubicBezTo>
                      <a:pt x="142313" y="886745"/>
                      <a:pt x="186757" y="803988"/>
                      <a:pt x="236027" y="724116"/>
                    </a:cubicBezTo>
                    <a:lnTo>
                      <a:pt x="236027" y="724116"/>
                    </a:lnTo>
                    <a:cubicBezTo>
                      <a:pt x="243927" y="711236"/>
                      <a:pt x="252170" y="698356"/>
                      <a:pt x="260584" y="685648"/>
                    </a:cubicBezTo>
                    <a:cubicBezTo>
                      <a:pt x="260584" y="685648"/>
                      <a:pt x="260584" y="685648"/>
                      <a:pt x="260584" y="685648"/>
                    </a:cubicBezTo>
                    <a:cubicBezTo>
                      <a:pt x="295618" y="631381"/>
                      <a:pt x="333004" y="578608"/>
                      <a:pt x="372725" y="527312"/>
                    </a:cubicBezTo>
                    <a:cubicBezTo>
                      <a:pt x="374665" y="524341"/>
                      <a:pt x="376898" y="521576"/>
                      <a:pt x="379422" y="519069"/>
                    </a:cubicBezTo>
                    <a:cubicBezTo>
                      <a:pt x="400202" y="492107"/>
                      <a:pt x="421496" y="466004"/>
                      <a:pt x="443650" y="440244"/>
                    </a:cubicBezTo>
                    <a:cubicBezTo>
                      <a:pt x="446569" y="436638"/>
                      <a:pt x="449660" y="433203"/>
                      <a:pt x="452751" y="429597"/>
                    </a:cubicBezTo>
                    <a:cubicBezTo>
                      <a:pt x="531112" y="339129"/>
                      <a:pt x="616548" y="255050"/>
                      <a:pt x="708287" y="178183"/>
                    </a:cubicBezTo>
                    <a:cubicBezTo>
                      <a:pt x="787799" y="111551"/>
                      <a:pt x="873664" y="49385"/>
                      <a:pt x="971722" y="15554"/>
                    </a:cubicBezTo>
                    <a:cubicBezTo>
                      <a:pt x="1019292" y="-1619"/>
                      <a:pt x="1074761" y="-9347"/>
                      <a:pt x="1117865" y="17099"/>
                    </a:cubicBezTo>
                    <a:cubicBezTo>
                      <a:pt x="1160970" y="43546"/>
                      <a:pt x="1177456" y="96782"/>
                      <a:pt x="1175224" y="146069"/>
                    </a:cubicBezTo>
                    <a:cubicBezTo>
                      <a:pt x="1172991" y="195356"/>
                      <a:pt x="1154788" y="242410"/>
                      <a:pt x="1139160" y="289121"/>
                    </a:cubicBezTo>
                    <a:cubicBezTo>
                      <a:pt x="1123533" y="335832"/>
                      <a:pt x="1110996" y="385977"/>
                      <a:pt x="1120613" y="434406"/>
                    </a:cubicBezTo>
                    <a:cubicBezTo>
                      <a:pt x="1130230" y="482834"/>
                      <a:pt x="1158566" y="520271"/>
                      <a:pt x="1166809" y="567154"/>
                    </a:cubicBezTo>
                    <a:cubicBezTo>
                      <a:pt x="1178830" y="633613"/>
                      <a:pt x="1146201" y="701791"/>
                      <a:pt x="1098116" y="749189"/>
                    </a:cubicBezTo>
                    <a:cubicBezTo>
                      <a:pt x="1057657" y="786282"/>
                      <a:pt x="1011718" y="816919"/>
                      <a:pt x="961934" y="840034"/>
                    </a:cubicBezTo>
                    <a:lnTo>
                      <a:pt x="961934" y="840034"/>
                    </a:lnTo>
                    <a:lnTo>
                      <a:pt x="935831" y="852742"/>
                    </a:lnTo>
                    <a:lnTo>
                      <a:pt x="928275" y="856692"/>
                    </a:lnTo>
                    <a:lnTo>
                      <a:pt x="930163" y="856692"/>
                    </a:lnTo>
                    <a:lnTo>
                      <a:pt x="930163" y="856692"/>
                    </a:lnTo>
                    <a:lnTo>
                      <a:pt x="935316" y="855147"/>
                    </a:lnTo>
                    <a:lnTo>
                      <a:pt x="936517" y="855147"/>
                    </a:lnTo>
                    <a:cubicBezTo>
                      <a:pt x="941498" y="853601"/>
                      <a:pt x="946134" y="852055"/>
                      <a:pt x="951115" y="850853"/>
                    </a:cubicBezTo>
                    <a:cubicBezTo>
                      <a:pt x="1009040" y="833148"/>
                      <a:pt x="1069540" y="825420"/>
                      <a:pt x="1130058" y="828013"/>
                    </a:cubicBezTo>
                    <a:cubicBezTo>
                      <a:pt x="1199953" y="832135"/>
                      <a:pt x="1272423" y="866652"/>
                      <a:pt x="1301789" y="931052"/>
                    </a:cubicBezTo>
                    <a:cubicBezTo>
                      <a:pt x="1331155" y="995451"/>
                      <a:pt x="1309174" y="1065345"/>
                      <a:pt x="1271737" y="1124249"/>
                    </a:cubicBezTo>
                    <a:close/>
                  </a:path>
                </a:pathLst>
              </a:custGeom>
              <a:solidFill>
                <a:srgbClr val="FEB23B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0" id="50"/>
              <p:cNvSpPr/>
              <p:nvPr/>
            </p:nvSpPr>
            <p:spPr>
              <a:xfrm>
                <a:off x="2328708" y="1295122"/>
                <a:ext cx="764197" cy="1477341"/>
              </a:xfrm>
              <a:custGeom>
                <a:avLst/>
                <a:gdLst/>
                <a:ahLst/>
                <a:cxnLst/>
                <a:rect r="r" b="b" t="t" l="l"/>
                <a:pathLst>
                  <a:path w="764197" h="1477341" stroke="true" fill="norm" extrusionOk="true">
                    <a:moveTo>
                      <a:pt x="764028" y="757158"/>
                    </a:moveTo>
                    <a:cubicBezTo>
                      <a:pt x="764028" y="760593"/>
                      <a:pt x="764028" y="764199"/>
                      <a:pt x="764028" y="767462"/>
                    </a:cubicBezTo>
                    <a:cubicBezTo>
                      <a:pt x="763444" y="787503"/>
                      <a:pt x="761366" y="807475"/>
                      <a:pt x="757846" y="827224"/>
                    </a:cubicBezTo>
                    <a:cubicBezTo>
                      <a:pt x="752196" y="857672"/>
                      <a:pt x="744210" y="887639"/>
                      <a:pt x="733975" y="916868"/>
                    </a:cubicBezTo>
                    <a:cubicBezTo>
                      <a:pt x="731914" y="922707"/>
                      <a:pt x="729854" y="928889"/>
                      <a:pt x="727621" y="934041"/>
                    </a:cubicBezTo>
                    <a:cubicBezTo>
                      <a:pt x="712337" y="975771"/>
                      <a:pt x="693275" y="1016300"/>
                      <a:pt x="676102" y="1056829"/>
                    </a:cubicBezTo>
                    <a:cubicBezTo>
                      <a:pt x="658929" y="1097357"/>
                      <a:pt x="639351" y="1137199"/>
                      <a:pt x="619087" y="1177040"/>
                    </a:cubicBezTo>
                    <a:cubicBezTo>
                      <a:pt x="615652" y="1184081"/>
                      <a:pt x="611875" y="1190950"/>
                      <a:pt x="608268" y="1197820"/>
                    </a:cubicBezTo>
                    <a:cubicBezTo>
                      <a:pt x="588038" y="1236820"/>
                      <a:pt x="565078" y="1274343"/>
                      <a:pt x="539575" y="1310132"/>
                    </a:cubicBezTo>
                    <a:cubicBezTo>
                      <a:pt x="536828" y="1314253"/>
                      <a:pt x="533565" y="1318547"/>
                      <a:pt x="530130" y="1323183"/>
                    </a:cubicBezTo>
                    <a:cubicBezTo>
                      <a:pt x="524635" y="1330568"/>
                      <a:pt x="518625" y="1338639"/>
                      <a:pt x="511755" y="1347054"/>
                    </a:cubicBezTo>
                    <a:cubicBezTo>
                      <a:pt x="488039" y="1378292"/>
                      <a:pt x="461232" y="1407057"/>
                      <a:pt x="431728" y="1432919"/>
                    </a:cubicBezTo>
                    <a:cubicBezTo>
                      <a:pt x="419244" y="1443618"/>
                      <a:pt x="405729" y="1453046"/>
                      <a:pt x="391372" y="1461083"/>
                    </a:cubicBezTo>
                    <a:cubicBezTo>
                      <a:pt x="378836" y="1468365"/>
                      <a:pt x="365114" y="1473431"/>
                      <a:pt x="350843" y="1476024"/>
                    </a:cubicBezTo>
                    <a:cubicBezTo>
                      <a:pt x="346928" y="1476676"/>
                      <a:pt x="342961" y="1477071"/>
                      <a:pt x="338994" y="1477226"/>
                    </a:cubicBezTo>
                    <a:lnTo>
                      <a:pt x="338994" y="1477226"/>
                    </a:lnTo>
                    <a:cubicBezTo>
                      <a:pt x="334838" y="1477277"/>
                      <a:pt x="330682" y="1476814"/>
                      <a:pt x="326629" y="1475852"/>
                    </a:cubicBezTo>
                    <a:lnTo>
                      <a:pt x="324225" y="1475852"/>
                    </a:lnTo>
                    <a:lnTo>
                      <a:pt x="320275" y="1474650"/>
                    </a:lnTo>
                    <a:lnTo>
                      <a:pt x="318558" y="1474650"/>
                    </a:lnTo>
                    <a:lnTo>
                      <a:pt x="318558" y="1474650"/>
                    </a:lnTo>
                    <a:lnTo>
                      <a:pt x="314265" y="1472933"/>
                    </a:lnTo>
                    <a:lnTo>
                      <a:pt x="312204" y="1472074"/>
                    </a:lnTo>
                    <a:lnTo>
                      <a:pt x="310315" y="1471044"/>
                    </a:lnTo>
                    <a:cubicBezTo>
                      <a:pt x="253815" y="1442193"/>
                      <a:pt x="207276" y="1335548"/>
                      <a:pt x="183234" y="1291928"/>
                    </a:cubicBezTo>
                    <a:cubicBezTo>
                      <a:pt x="166061" y="1260330"/>
                      <a:pt x="148888" y="1227873"/>
                      <a:pt x="134291" y="1194900"/>
                    </a:cubicBezTo>
                    <a:cubicBezTo>
                      <a:pt x="119693" y="1161928"/>
                      <a:pt x="107501" y="1132905"/>
                      <a:pt x="95651" y="1101135"/>
                    </a:cubicBezTo>
                    <a:cubicBezTo>
                      <a:pt x="54418" y="990317"/>
                      <a:pt x="26341" y="875034"/>
                      <a:pt x="12018" y="757673"/>
                    </a:cubicBezTo>
                    <a:cubicBezTo>
                      <a:pt x="-1205" y="652007"/>
                      <a:pt x="-3609" y="545276"/>
                      <a:pt x="4805" y="439112"/>
                    </a:cubicBezTo>
                    <a:cubicBezTo>
                      <a:pt x="13735" y="324739"/>
                      <a:pt x="35717" y="208993"/>
                      <a:pt x="93418" y="109904"/>
                    </a:cubicBezTo>
                    <a:cubicBezTo>
                      <a:pt x="123128" y="58385"/>
                      <a:pt x="166919" y="10300"/>
                      <a:pt x="225136" y="1370"/>
                    </a:cubicBezTo>
                    <a:cubicBezTo>
                      <a:pt x="293829" y="-9449"/>
                      <a:pt x="360632" y="40525"/>
                      <a:pt x="396867" y="100630"/>
                    </a:cubicBezTo>
                    <a:cubicBezTo>
                      <a:pt x="433102" y="160736"/>
                      <a:pt x="449245" y="230631"/>
                      <a:pt x="477581" y="294858"/>
                    </a:cubicBezTo>
                    <a:cubicBezTo>
                      <a:pt x="505109" y="357334"/>
                      <a:pt x="544144" y="414074"/>
                      <a:pt x="592640" y="462124"/>
                    </a:cubicBezTo>
                    <a:cubicBezTo>
                      <a:pt x="635917" y="505057"/>
                      <a:pt x="686749" y="541120"/>
                      <a:pt x="720237" y="591953"/>
                    </a:cubicBezTo>
                    <a:cubicBezTo>
                      <a:pt x="734954" y="614673"/>
                      <a:pt x="746082" y="639522"/>
                      <a:pt x="753209" y="665625"/>
                    </a:cubicBezTo>
                    <a:cubicBezTo>
                      <a:pt x="754462" y="669524"/>
                      <a:pt x="755493" y="673474"/>
                      <a:pt x="756300" y="677475"/>
                    </a:cubicBezTo>
                    <a:cubicBezTo>
                      <a:pt x="756300" y="678505"/>
                      <a:pt x="756300" y="679536"/>
                      <a:pt x="757159" y="680394"/>
                    </a:cubicBezTo>
                    <a:cubicBezTo>
                      <a:pt x="762225" y="705656"/>
                      <a:pt x="764526" y="731398"/>
                      <a:pt x="764028" y="757158"/>
                    </a:cubicBezTo>
                    <a:close/>
                  </a:path>
                </a:pathLst>
              </a:custGeom>
              <a:solidFill>
                <a:srgbClr val="FEB23B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1" id="51"/>
              <p:cNvSpPr/>
              <p:nvPr/>
            </p:nvSpPr>
            <p:spPr>
              <a:xfrm>
                <a:off x="2637206" y="2380922"/>
                <a:ext cx="940624" cy="401326"/>
              </a:xfrm>
              <a:custGeom>
                <a:avLst/>
                <a:gdLst/>
                <a:ahLst/>
                <a:cxnLst/>
                <a:rect r="r" b="b" t="t" l="l"/>
                <a:pathLst>
                  <a:path w="940624" h="401326" stroke="true" fill="norm" extrusionOk="true">
                    <a:moveTo>
                      <a:pt x="938610" y="11214"/>
                    </a:moveTo>
                    <a:cubicBezTo>
                      <a:pt x="938077" y="11935"/>
                      <a:pt x="937442" y="12571"/>
                      <a:pt x="936720" y="13103"/>
                    </a:cubicBezTo>
                    <a:lnTo>
                      <a:pt x="935519" y="13103"/>
                    </a:lnTo>
                    <a:cubicBezTo>
                      <a:pt x="665558" y="158215"/>
                      <a:pt x="368806" y="268982"/>
                      <a:pt x="81672" y="374940"/>
                    </a:cubicBezTo>
                    <a:lnTo>
                      <a:pt x="81672" y="374940"/>
                    </a:lnTo>
                    <a:lnTo>
                      <a:pt x="53508" y="385416"/>
                    </a:lnTo>
                    <a:lnTo>
                      <a:pt x="41659" y="389709"/>
                    </a:lnTo>
                    <a:lnTo>
                      <a:pt x="41659" y="389709"/>
                    </a:lnTo>
                    <a:lnTo>
                      <a:pt x="20364" y="397608"/>
                    </a:lnTo>
                    <a:lnTo>
                      <a:pt x="15041" y="399669"/>
                    </a:lnTo>
                    <a:lnTo>
                      <a:pt x="15041" y="399669"/>
                    </a:lnTo>
                    <a:lnTo>
                      <a:pt x="13838" y="399669"/>
                    </a:lnTo>
                    <a:lnTo>
                      <a:pt x="12293" y="399669"/>
                    </a:lnTo>
                    <a:lnTo>
                      <a:pt x="7828" y="401215"/>
                    </a:lnTo>
                    <a:cubicBezTo>
                      <a:pt x="7828" y="401215"/>
                      <a:pt x="7828" y="400185"/>
                      <a:pt x="7828" y="399669"/>
                    </a:cubicBezTo>
                    <a:lnTo>
                      <a:pt x="4737" y="399669"/>
                    </a:lnTo>
                    <a:cubicBezTo>
                      <a:pt x="1336" y="398828"/>
                      <a:pt x="-759" y="395376"/>
                      <a:pt x="83" y="391976"/>
                    </a:cubicBezTo>
                    <a:cubicBezTo>
                      <a:pt x="100" y="391959"/>
                      <a:pt x="100" y="391959"/>
                      <a:pt x="100" y="391941"/>
                    </a:cubicBezTo>
                    <a:cubicBezTo>
                      <a:pt x="186" y="391426"/>
                      <a:pt x="186" y="390911"/>
                      <a:pt x="100" y="390396"/>
                    </a:cubicBezTo>
                    <a:lnTo>
                      <a:pt x="3019" y="389365"/>
                    </a:lnTo>
                    <a:lnTo>
                      <a:pt x="8343" y="387305"/>
                    </a:lnTo>
                    <a:lnTo>
                      <a:pt x="8343" y="387305"/>
                    </a:lnTo>
                    <a:lnTo>
                      <a:pt x="9889" y="387305"/>
                    </a:lnTo>
                    <a:lnTo>
                      <a:pt x="14697" y="385759"/>
                    </a:lnTo>
                    <a:lnTo>
                      <a:pt x="22597" y="382668"/>
                    </a:lnTo>
                    <a:lnTo>
                      <a:pt x="26547" y="381122"/>
                    </a:lnTo>
                    <a:lnTo>
                      <a:pt x="48700" y="373051"/>
                    </a:lnTo>
                    <a:lnTo>
                      <a:pt x="53508" y="371162"/>
                    </a:lnTo>
                    <a:lnTo>
                      <a:pt x="122201" y="346089"/>
                    </a:lnTo>
                    <a:lnTo>
                      <a:pt x="122201" y="346089"/>
                    </a:lnTo>
                    <a:cubicBezTo>
                      <a:pt x="296164" y="281862"/>
                      <a:pt x="472532" y="215230"/>
                      <a:pt x="643404" y="140012"/>
                    </a:cubicBezTo>
                    <a:lnTo>
                      <a:pt x="665901" y="130051"/>
                    </a:lnTo>
                    <a:cubicBezTo>
                      <a:pt x="756060" y="89867"/>
                      <a:pt x="844673" y="47105"/>
                      <a:pt x="930538" y="738"/>
                    </a:cubicBezTo>
                    <a:cubicBezTo>
                      <a:pt x="932634" y="-395"/>
                      <a:pt x="935141" y="-395"/>
                      <a:pt x="937236" y="738"/>
                    </a:cubicBezTo>
                    <a:cubicBezTo>
                      <a:pt x="937236" y="738"/>
                      <a:pt x="937236" y="738"/>
                      <a:pt x="938266" y="1768"/>
                    </a:cubicBezTo>
                    <a:lnTo>
                      <a:pt x="939125" y="2971"/>
                    </a:lnTo>
                    <a:lnTo>
                      <a:pt x="939125" y="2971"/>
                    </a:lnTo>
                    <a:cubicBezTo>
                      <a:pt x="941168" y="5427"/>
                      <a:pt x="940945" y="9033"/>
                      <a:pt x="938610" y="1121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2" id="52"/>
              <p:cNvSpPr/>
              <p:nvPr/>
            </p:nvSpPr>
            <p:spPr>
              <a:xfrm>
                <a:off x="2639266" y="1955939"/>
                <a:ext cx="455678" cy="826309"/>
              </a:xfrm>
              <a:custGeom>
                <a:avLst/>
                <a:gdLst/>
                <a:ahLst/>
                <a:cxnLst/>
                <a:rect r="r" b="b" t="t" l="l"/>
                <a:pathLst>
                  <a:path w="455678" h="826309" stroke="true" fill="norm" extrusionOk="true">
                    <a:moveTo>
                      <a:pt x="451924" y="10819"/>
                    </a:moveTo>
                    <a:cubicBezTo>
                      <a:pt x="449503" y="13275"/>
                      <a:pt x="447202" y="15851"/>
                      <a:pt x="445055" y="18547"/>
                    </a:cubicBezTo>
                    <a:cubicBezTo>
                      <a:pt x="422163" y="43396"/>
                      <a:pt x="400456" y="68692"/>
                      <a:pt x="379969" y="94452"/>
                    </a:cubicBezTo>
                    <a:cubicBezTo>
                      <a:pt x="377444" y="96959"/>
                      <a:pt x="375212" y="99724"/>
                      <a:pt x="373271" y="102695"/>
                    </a:cubicBezTo>
                    <a:cubicBezTo>
                      <a:pt x="328930" y="157048"/>
                      <a:pt x="287697" y="213856"/>
                      <a:pt x="249797" y="272880"/>
                    </a:cubicBezTo>
                    <a:cubicBezTo>
                      <a:pt x="241038" y="286447"/>
                      <a:pt x="232624" y="299670"/>
                      <a:pt x="224381" y="313409"/>
                    </a:cubicBezTo>
                    <a:cubicBezTo>
                      <a:pt x="178837" y="388627"/>
                      <a:pt x="138670" y="466953"/>
                      <a:pt x="104169" y="547822"/>
                    </a:cubicBezTo>
                    <a:lnTo>
                      <a:pt x="102451" y="551600"/>
                    </a:lnTo>
                    <a:cubicBezTo>
                      <a:pt x="72158" y="622370"/>
                      <a:pt x="46347" y="694995"/>
                      <a:pt x="25173" y="769011"/>
                    </a:cubicBezTo>
                    <a:cubicBezTo>
                      <a:pt x="21910" y="780002"/>
                      <a:pt x="18819" y="791336"/>
                      <a:pt x="15727" y="802499"/>
                    </a:cubicBezTo>
                    <a:cubicBezTo>
                      <a:pt x="15642" y="803065"/>
                      <a:pt x="15642" y="803649"/>
                      <a:pt x="15727" y="804216"/>
                    </a:cubicBezTo>
                    <a:cubicBezTo>
                      <a:pt x="15727" y="806792"/>
                      <a:pt x="14353" y="809368"/>
                      <a:pt x="13838" y="812116"/>
                    </a:cubicBezTo>
                    <a:cubicBezTo>
                      <a:pt x="13478" y="813009"/>
                      <a:pt x="13186" y="813919"/>
                      <a:pt x="12980" y="814863"/>
                    </a:cubicBezTo>
                    <a:cubicBezTo>
                      <a:pt x="12894" y="815773"/>
                      <a:pt x="12894" y="816701"/>
                      <a:pt x="12980" y="817611"/>
                    </a:cubicBezTo>
                    <a:lnTo>
                      <a:pt x="12980" y="817611"/>
                    </a:lnTo>
                    <a:lnTo>
                      <a:pt x="11949" y="821732"/>
                    </a:lnTo>
                    <a:cubicBezTo>
                      <a:pt x="11949" y="821732"/>
                      <a:pt x="11949" y="821732"/>
                      <a:pt x="11949" y="822763"/>
                    </a:cubicBezTo>
                    <a:cubicBezTo>
                      <a:pt x="11709" y="823433"/>
                      <a:pt x="11297" y="824034"/>
                      <a:pt x="10747" y="824480"/>
                    </a:cubicBezTo>
                    <a:cubicBezTo>
                      <a:pt x="9923" y="825270"/>
                      <a:pt x="8927" y="825871"/>
                      <a:pt x="7828" y="826198"/>
                    </a:cubicBezTo>
                    <a:lnTo>
                      <a:pt x="4737" y="826198"/>
                    </a:lnTo>
                    <a:cubicBezTo>
                      <a:pt x="1336" y="825356"/>
                      <a:pt x="-759" y="821904"/>
                      <a:pt x="83" y="818504"/>
                    </a:cubicBezTo>
                    <a:cubicBezTo>
                      <a:pt x="100" y="818487"/>
                      <a:pt x="100" y="818487"/>
                      <a:pt x="100" y="818470"/>
                    </a:cubicBezTo>
                    <a:cubicBezTo>
                      <a:pt x="186" y="817955"/>
                      <a:pt x="186" y="817439"/>
                      <a:pt x="100" y="816924"/>
                    </a:cubicBezTo>
                    <a:cubicBezTo>
                      <a:pt x="100" y="814692"/>
                      <a:pt x="1302" y="812459"/>
                      <a:pt x="1989" y="810226"/>
                    </a:cubicBezTo>
                    <a:cubicBezTo>
                      <a:pt x="4908" y="799236"/>
                      <a:pt x="7656" y="788417"/>
                      <a:pt x="10919" y="777598"/>
                    </a:cubicBezTo>
                    <a:cubicBezTo>
                      <a:pt x="78031" y="538445"/>
                      <a:pt x="191649" y="314886"/>
                      <a:pt x="345279" y="119696"/>
                    </a:cubicBezTo>
                    <a:cubicBezTo>
                      <a:pt x="349573" y="114029"/>
                      <a:pt x="354209" y="108362"/>
                      <a:pt x="358674" y="102523"/>
                    </a:cubicBezTo>
                    <a:lnTo>
                      <a:pt x="358674" y="102523"/>
                    </a:lnTo>
                    <a:cubicBezTo>
                      <a:pt x="385636" y="68177"/>
                      <a:pt x="413800" y="35720"/>
                      <a:pt x="443338" y="3263"/>
                    </a:cubicBezTo>
                    <a:cubicBezTo>
                      <a:pt x="443801" y="2713"/>
                      <a:pt x="444333" y="2181"/>
                      <a:pt x="444883" y="1717"/>
                    </a:cubicBezTo>
                    <a:cubicBezTo>
                      <a:pt x="447356" y="-722"/>
                      <a:pt x="451340" y="-722"/>
                      <a:pt x="453813" y="1717"/>
                    </a:cubicBezTo>
                    <a:cubicBezTo>
                      <a:pt x="454861" y="2404"/>
                      <a:pt x="455513" y="3555"/>
                      <a:pt x="455530" y="4808"/>
                    </a:cubicBezTo>
                    <a:cubicBezTo>
                      <a:pt x="455857" y="7401"/>
                      <a:pt x="454363" y="9892"/>
                      <a:pt x="451924" y="1081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3" id="53"/>
              <p:cNvSpPr/>
              <p:nvPr/>
            </p:nvSpPr>
            <p:spPr>
              <a:xfrm>
                <a:off x="2842091" y="1945455"/>
                <a:ext cx="806478" cy="450570"/>
              </a:xfrm>
              <a:custGeom>
                <a:avLst/>
                <a:gdLst/>
                <a:ahLst/>
                <a:cxnLst/>
                <a:rect r="r" b="b" t="t" l="l"/>
                <a:pathLst>
                  <a:path w="806478" h="450570" stroke="true" fill="norm" extrusionOk="true">
                    <a:moveTo>
                      <a:pt x="726512" y="450458"/>
                    </a:moveTo>
                    <a:cubicBezTo>
                      <a:pt x="725018" y="450475"/>
                      <a:pt x="723644" y="449685"/>
                      <a:pt x="722906" y="448397"/>
                    </a:cubicBezTo>
                    <a:cubicBezTo>
                      <a:pt x="721738" y="446354"/>
                      <a:pt x="722424" y="443761"/>
                      <a:pt x="724451" y="442559"/>
                    </a:cubicBezTo>
                    <a:cubicBezTo>
                      <a:pt x="769445" y="414412"/>
                      <a:pt x="797025" y="365297"/>
                      <a:pt x="797609" y="312215"/>
                    </a:cubicBezTo>
                    <a:cubicBezTo>
                      <a:pt x="798038" y="260077"/>
                      <a:pt x="771385" y="211443"/>
                      <a:pt x="727199" y="183760"/>
                    </a:cubicBezTo>
                    <a:cubicBezTo>
                      <a:pt x="679973" y="155441"/>
                      <a:pt x="622100" y="151234"/>
                      <a:pt x="571267" y="172426"/>
                    </a:cubicBezTo>
                    <a:cubicBezTo>
                      <a:pt x="569395" y="173387"/>
                      <a:pt x="567111" y="172803"/>
                      <a:pt x="565943" y="171052"/>
                    </a:cubicBezTo>
                    <a:cubicBezTo>
                      <a:pt x="564570" y="169540"/>
                      <a:pt x="564570" y="167239"/>
                      <a:pt x="565943" y="165728"/>
                    </a:cubicBezTo>
                    <a:cubicBezTo>
                      <a:pt x="585143" y="148796"/>
                      <a:pt x="601131" y="128548"/>
                      <a:pt x="613169" y="105966"/>
                    </a:cubicBezTo>
                    <a:cubicBezTo>
                      <a:pt x="624521" y="83864"/>
                      <a:pt x="622323" y="57229"/>
                      <a:pt x="607502" y="37273"/>
                    </a:cubicBezTo>
                    <a:cubicBezTo>
                      <a:pt x="582601" y="8594"/>
                      <a:pt x="532799" y="5331"/>
                      <a:pt x="497595" y="11342"/>
                    </a:cubicBezTo>
                    <a:cubicBezTo>
                      <a:pt x="335481" y="39162"/>
                      <a:pt x="175084" y="146494"/>
                      <a:pt x="7131" y="339692"/>
                    </a:cubicBezTo>
                    <a:cubicBezTo>
                      <a:pt x="5431" y="341237"/>
                      <a:pt x="2820" y="341237"/>
                      <a:pt x="1120" y="339692"/>
                    </a:cubicBezTo>
                    <a:cubicBezTo>
                      <a:pt x="-511" y="338026"/>
                      <a:pt x="-511" y="335347"/>
                      <a:pt x="1120" y="333681"/>
                    </a:cubicBezTo>
                    <a:cubicBezTo>
                      <a:pt x="170447" y="138938"/>
                      <a:pt x="332390" y="30576"/>
                      <a:pt x="496392" y="2584"/>
                    </a:cubicBezTo>
                    <a:cubicBezTo>
                      <a:pt x="533830" y="-3942"/>
                      <a:pt x="587066" y="-164"/>
                      <a:pt x="614371" y="31263"/>
                    </a:cubicBezTo>
                    <a:cubicBezTo>
                      <a:pt x="631235" y="53725"/>
                      <a:pt x="633897" y="83813"/>
                      <a:pt x="621241" y="108885"/>
                    </a:cubicBezTo>
                    <a:cubicBezTo>
                      <a:pt x="612689" y="126745"/>
                      <a:pt x="601062" y="142957"/>
                      <a:pt x="586894" y="156798"/>
                    </a:cubicBezTo>
                    <a:cubicBezTo>
                      <a:pt x="635855" y="142974"/>
                      <a:pt x="688336" y="149929"/>
                      <a:pt x="732007" y="176032"/>
                    </a:cubicBezTo>
                    <a:cubicBezTo>
                      <a:pt x="778787" y="205244"/>
                      <a:pt x="806951" y="256728"/>
                      <a:pt x="806367" y="311871"/>
                    </a:cubicBezTo>
                    <a:cubicBezTo>
                      <a:pt x="805714" y="367890"/>
                      <a:pt x="776503" y="419701"/>
                      <a:pt x="728916" y="449256"/>
                    </a:cubicBezTo>
                    <a:cubicBezTo>
                      <a:pt x="728264" y="449909"/>
                      <a:pt x="727422" y="450338"/>
                      <a:pt x="726512" y="45045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4" id="54"/>
              <p:cNvSpPr/>
              <p:nvPr/>
            </p:nvSpPr>
            <p:spPr>
              <a:xfrm>
                <a:off x="3378256" y="2381962"/>
                <a:ext cx="404280" cy="798701"/>
              </a:xfrm>
              <a:custGeom>
                <a:avLst/>
                <a:gdLst/>
                <a:ahLst/>
                <a:cxnLst/>
                <a:rect r="r" b="b" t="t" l="l"/>
                <a:pathLst>
                  <a:path w="404280" h="798701" stroke="true" fill="norm" extrusionOk="true">
                    <a:moveTo>
                      <a:pt x="372896" y="201825"/>
                    </a:moveTo>
                    <a:cubicBezTo>
                      <a:pt x="342672" y="241667"/>
                      <a:pt x="297507" y="267941"/>
                      <a:pt x="256463" y="290953"/>
                    </a:cubicBezTo>
                    <a:cubicBezTo>
                      <a:pt x="297901" y="319821"/>
                      <a:pt x="317410" y="371169"/>
                      <a:pt x="305578" y="420267"/>
                    </a:cubicBezTo>
                    <a:cubicBezTo>
                      <a:pt x="290826" y="469725"/>
                      <a:pt x="256703" y="511095"/>
                      <a:pt x="210954" y="534983"/>
                    </a:cubicBezTo>
                    <a:cubicBezTo>
                      <a:pt x="167867" y="557565"/>
                      <a:pt x="121517" y="573279"/>
                      <a:pt x="73569" y="581522"/>
                    </a:cubicBezTo>
                    <a:lnTo>
                      <a:pt x="73569" y="581522"/>
                    </a:lnTo>
                    <a:lnTo>
                      <a:pt x="73569" y="581522"/>
                    </a:lnTo>
                    <a:cubicBezTo>
                      <a:pt x="85814" y="624266"/>
                      <a:pt x="84440" y="669774"/>
                      <a:pt x="69619" y="711694"/>
                    </a:cubicBezTo>
                    <a:cubicBezTo>
                      <a:pt x="57684" y="744804"/>
                      <a:pt x="38021" y="774599"/>
                      <a:pt x="12261" y="798590"/>
                    </a:cubicBezTo>
                    <a:lnTo>
                      <a:pt x="-103" y="798590"/>
                    </a:lnTo>
                    <a:cubicBezTo>
                      <a:pt x="26343" y="776042"/>
                      <a:pt x="46814" y="747311"/>
                      <a:pt x="59487" y="714957"/>
                    </a:cubicBezTo>
                    <a:lnTo>
                      <a:pt x="61548" y="709805"/>
                    </a:lnTo>
                    <a:lnTo>
                      <a:pt x="61548" y="709805"/>
                    </a:lnTo>
                    <a:cubicBezTo>
                      <a:pt x="75871" y="668933"/>
                      <a:pt x="76952" y="624592"/>
                      <a:pt x="64640" y="583068"/>
                    </a:cubicBezTo>
                    <a:cubicBezTo>
                      <a:pt x="64433" y="582020"/>
                      <a:pt x="64141" y="580990"/>
                      <a:pt x="63781" y="579977"/>
                    </a:cubicBezTo>
                    <a:cubicBezTo>
                      <a:pt x="63437" y="578912"/>
                      <a:pt x="63437" y="577778"/>
                      <a:pt x="63781" y="576714"/>
                    </a:cubicBezTo>
                    <a:lnTo>
                      <a:pt x="63781" y="576714"/>
                    </a:lnTo>
                    <a:cubicBezTo>
                      <a:pt x="64262" y="575855"/>
                      <a:pt x="65069" y="575237"/>
                      <a:pt x="66013" y="574996"/>
                    </a:cubicBezTo>
                    <a:lnTo>
                      <a:pt x="66013" y="574996"/>
                    </a:lnTo>
                    <a:cubicBezTo>
                      <a:pt x="114819" y="566805"/>
                      <a:pt x="162045" y="551057"/>
                      <a:pt x="205974" y="528285"/>
                    </a:cubicBezTo>
                    <a:cubicBezTo>
                      <a:pt x="249748" y="505514"/>
                      <a:pt x="282463" y="465981"/>
                      <a:pt x="296648" y="418721"/>
                    </a:cubicBezTo>
                    <a:cubicBezTo>
                      <a:pt x="308085" y="371650"/>
                      <a:pt x="288353" y="322517"/>
                      <a:pt x="247533" y="296449"/>
                    </a:cubicBezTo>
                    <a:lnTo>
                      <a:pt x="245300" y="295247"/>
                    </a:lnTo>
                    <a:cubicBezTo>
                      <a:pt x="243926" y="294491"/>
                      <a:pt x="243068" y="293048"/>
                      <a:pt x="243068" y="291468"/>
                    </a:cubicBezTo>
                    <a:cubicBezTo>
                      <a:pt x="242999" y="290146"/>
                      <a:pt x="243652" y="288893"/>
                      <a:pt x="244785" y="288206"/>
                    </a:cubicBezTo>
                    <a:cubicBezTo>
                      <a:pt x="244785" y="288206"/>
                      <a:pt x="244785" y="288206"/>
                      <a:pt x="244785" y="288206"/>
                    </a:cubicBezTo>
                    <a:cubicBezTo>
                      <a:pt x="286688" y="265022"/>
                      <a:pt x="334085" y="238575"/>
                      <a:pt x="364997" y="197875"/>
                    </a:cubicBezTo>
                    <a:cubicBezTo>
                      <a:pt x="375730" y="183604"/>
                      <a:pt x="383870" y="167565"/>
                      <a:pt x="389039" y="150477"/>
                    </a:cubicBezTo>
                    <a:cubicBezTo>
                      <a:pt x="390155" y="147094"/>
                      <a:pt x="391083" y="143660"/>
                      <a:pt x="391787" y="140173"/>
                    </a:cubicBezTo>
                    <a:cubicBezTo>
                      <a:pt x="398965" y="112868"/>
                      <a:pt x="394621" y="83811"/>
                      <a:pt x="379766" y="59803"/>
                    </a:cubicBezTo>
                    <a:cubicBezTo>
                      <a:pt x="359759" y="32739"/>
                      <a:pt x="329397" y="15205"/>
                      <a:pt x="295961" y="11375"/>
                    </a:cubicBezTo>
                    <a:cubicBezTo>
                      <a:pt x="262491" y="7357"/>
                      <a:pt x="228643" y="7872"/>
                      <a:pt x="195327" y="12921"/>
                    </a:cubicBezTo>
                    <a:lnTo>
                      <a:pt x="193953" y="12921"/>
                    </a:lnTo>
                    <a:cubicBezTo>
                      <a:pt x="192236" y="12560"/>
                      <a:pt x="190879" y="11203"/>
                      <a:pt x="190518" y="9486"/>
                    </a:cubicBezTo>
                    <a:cubicBezTo>
                      <a:pt x="190295" y="8250"/>
                      <a:pt x="190673" y="6962"/>
                      <a:pt x="191549" y="6052"/>
                    </a:cubicBezTo>
                    <a:lnTo>
                      <a:pt x="191549" y="6052"/>
                    </a:lnTo>
                    <a:cubicBezTo>
                      <a:pt x="192304" y="5451"/>
                      <a:pt x="193180" y="5038"/>
                      <a:pt x="194124" y="4849"/>
                    </a:cubicBezTo>
                    <a:lnTo>
                      <a:pt x="196700" y="4849"/>
                    </a:lnTo>
                    <a:lnTo>
                      <a:pt x="198074" y="4849"/>
                    </a:lnTo>
                    <a:lnTo>
                      <a:pt x="208378" y="3647"/>
                    </a:lnTo>
                    <a:cubicBezTo>
                      <a:pt x="238122" y="-852"/>
                      <a:pt x="268330" y="-1316"/>
                      <a:pt x="298193" y="2274"/>
                    </a:cubicBezTo>
                    <a:cubicBezTo>
                      <a:pt x="333965" y="6292"/>
                      <a:pt x="366491" y="24942"/>
                      <a:pt x="388009" y="53793"/>
                    </a:cubicBezTo>
                    <a:cubicBezTo>
                      <a:pt x="418577" y="100675"/>
                      <a:pt x="401404" y="163185"/>
                      <a:pt x="372896" y="20182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5" id="55"/>
              <p:cNvSpPr/>
              <p:nvPr/>
            </p:nvSpPr>
            <p:spPr>
              <a:xfrm>
                <a:off x="2645115" y="2104282"/>
                <a:ext cx="773939" cy="669573"/>
              </a:xfrm>
              <a:custGeom>
                <a:avLst/>
                <a:gdLst/>
                <a:ahLst/>
                <a:cxnLst/>
                <a:rect r="r" b="b" t="t" l="l"/>
                <a:pathLst>
                  <a:path w="773939" h="669573" stroke="true" fill="norm" extrusionOk="true">
                    <a:moveTo>
                      <a:pt x="4555" y="669439"/>
                    </a:moveTo>
                    <a:cubicBezTo>
                      <a:pt x="3319" y="669560"/>
                      <a:pt x="2082" y="669182"/>
                      <a:pt x="1120" y="668409"/>
                    </a:cubicBezTo>
                    <a:cubicBezTo>
                      <a:pt x="-511" y="666743"/>
                      <a:pt x="-511" y="664064"/>
                      <a:pt x="1120" y="662398"/>
                    </a:cubicBezTo>
                    <a:cubicBezTo>
                      <a:pt x="258717" y="390892"/>
                      <a:pt x="508757" y="174339"/>
                      <a:pt x="767556" y="376"/>
                    </a:cubicBezTo>
                    <a:cubicBezTo>
                      <a:pt x="769651" y="-724"/>
                      <a:pt x="772244" y="101"/>
                      <a:pt x="773343" y="2196"/>
                    </a:cubicBezTo>
                    <a:cubicBezTo>
                      <a:pt x="774270" y="3948"/>
                      <a:pt x="773858" y="6111"/>
                      <a:pt x="772364" y="7416"/>
                    </a:cubicBezTo>
                    <a:cubicBezTo>
                      <a:pt x="514768" y="181036"/>
                      <a:pt x="263869" y="397246"/>
                      <a:pt x="7303" y="668237"/>
                    </a:cubicBezTo>
                    <a:cubicBezTo>
                      <a:pt x="6564" y="668959"/>
                      <a:pt x="5585" y="669388"/>
                      <a:pt x="4555" y="66943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6" id="56"/>
              <p:cNvSpPr/>
              <p:nvPr/>
            </p:nvSpPr>
            <p:spPr>
              <a:xfrm>
                <a:off x="2644788" y="1947876"/>
                <a:ext cx="757551" cy="816683"/>
              </a:xfrm>
              <a:custGeom>
                <a:avLst/>
                <a:gdLst/>
                <a:ahLst/>
                <a:cxnLst/>
                <a:rect r="r" b="b" t="t" l="l"/>
                <a:pathLst>
                  <a:path w="757551" h="816683" stroke="true" fill="norm" extrusionOk="true">
                    <a:moveTo>
                      <a:pt x="4195" y="816572"/>
                    </a:moveTo>
                    <a:lnTo>
                      <a:pt x="2134" y="816572"/>
                    </a:lnTo>
                    <a:cubicBezTo>
                      <a:pt x="108" y="815524"/>
                      <a:pt x="-682" y="813051"/>
                      <a:pt x="348" y="811025"/>
                    </a:cubicBezTo>
                    <a:cubicBezTo>
                      <a:pt x="383" y="810991"/>
                      <a:pt x="400" y="810939"/>
                      <a:pt x="417" y="810905"/>
                    </a:cubicBezTo>
                    <a:cubicBezTo>
                      <a:pt x="177952" y="481610"/>
                      <a:pt x="436167" y="202771"/>
                      <a:pt x="750882" y="506"/>
                    </a:cubicBezTo>
                    <a:cubicBezTo>
                      <a:pt x="752874" y="-696"/>
                      <a:pt x="755467" y="-95"/>
                      <a:pt x="756720" y="1880"/>
                    </a:cubicBezTo>
                    <a:cubicBezTo>
                      <a:pt x="758008" y="3752"/>
                      <a:pt x="757545" y="6328"/>
                      <a:pt x="755673" y="7616"/>
                    </a:cubicBezTo>
                    <a:cubicBezTo>
                      <a:pt x="755621" y="7650"/>
                      <a:pt x="755569" y="7685"/>
                      <a:pt x="755518" y="7719"/>
                    </a:cubicBezTo>
                    <a:cubicBezTo>
                      <a:pt x="442195" y="208816"/>
                      <a:pt x="184994" y="486110"/>
                      <a:pt x="7973" y="813652"/>
                    </a:cubicBezTo>
                    <a:cubicBezTo>
                      <a:pt x="7389" y="815267"/>
                      <a:pt x="5912" y="816417"/>
                      <a:pt x="4195" y="81657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7" id="57"/>
              <p:cNvSpPr/>
              <p:nvPr/>
            </p:nvSpPr>
            <p:spPr>
              <a:xfrm>
                <a:off x="2648252" y="2142154"/>
                <a:ext cx="957032" cy="639591"/>
              </a:xfrm>
              <a:custGeom>
                <a:avLst/>
                <a:gdLst/>
                <a:ahLst/>
                <a:cxnLst/>
                <a:rect r="r" b="b" t="t" l="l"/>
                <a:pathLst>
                  <a:path w="957032" h="639591" stroke="true" fill="norm" extrusionOk="true">
                    <a:moveTo>
                      <a:pt x="4337" y="639468"/>
                    </a:moveTo>
                    <a:cubicBezTo>
                      <a:pt x="2071" y="639639"/>
                      <a:pt x="78" y="637939"/>
                      <a:pt x="-93" y="635672"/>
                    </a:cubicBezTo>
                    <a:cubicBezTo>
                      <a:pt x="-196" y="634179"/>
                      <a:pt x="508" y="632736"/>
                      <a:pt x="1761" y="631912"/>
                    </a:cubicBezTo>
                    <a:cubicBezTo>
                      <a:pt x="302668" y="399216"/>
                      <a:pt x="619735" y="188193"/>
                      <a:pt x="950575" y="457"/>
                    </a:cubicBezTo>
                    <a:cubicBezTo>
                      <a:pt x="952618" y="-711"/>
                      <a:pt x="955212" y="-24"/>
                      <a:pt x="956414" y="2002"/>
                    </a:cubicBezTo>
                    <a:cubicBezTo>
                      <a:pt x="957495" y="4063"/>
                      <a:pt x="956826" y="6588"/>
                      <a:pt x="954868" y="7841"/>
                    </a:cubicBezTo>
                    <a:cubicBezTo>
                      <a:pt x="624252" y="195251"/>
                      <a:pt x="307460" y="406034"/>
                      <a:pt x="6913" y="638609"/>
                    </a:cubicBezTo>
                    <a:cubicBezTo>
                      <a:pt x="6175" y="639193"/>
                      <a:pt x="5265" y="639502"/>
                      <a:pt x="4337" y="63946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8" id="58"/>
              <p:cNvSpPr/>
              <p:nvPr/>
            </p:nvSpPr>
            <p:spPr>
              <a:xfrm>
                <a:off x="3222361" y="2356482"/>
                <a:ext cx="125757" cy="173840"/>
              </a:xfrm>
              <a:custGeom>
                <a:avLst/>
                <a:gdLst/>
                <a:ahLst/>
                <a:cxnLst/>
                <a:rect r="r" b="b" t="t" l="l"/>
                <a:pathLst>
                  <a:path w="125757" h="173840" stroke="true" fill="norm" extrusionOk="true">
                    <a:moveTo>
                      <a:pt x="60481" y="173725"/>
                    </a:moveTo>
                    <a:cubicBezTo>
                      <a:pt x="59330" y="173776"/>
                      <a:pt x="58214" y="173347"/>
                      <a:pt x="57390" y="172523"/>
                    </a:cubicBezTo>
                    <a:cubicBezTo>
                      <a:pt x="55758" y="170857"/>
                      <a:pt x="55758" y="168178"/>
                      <a:pt x="57390" y="166512"/>
                    </a:cubicBezTo>
                    <a:cubicBezTo>
                      <a:pt x="79972" y="147673"/>
                      <a:pt x="98279" y="124266"/>
                      <a:pt x="111141" y="97820"/>
                    </a:cubicBezTo>
                    <a:cubicBezTo>
                      <a:pt x="122974" y="71785"/>
                      <a:pt x="117426" y="41131"/>
                      <a:pt x="97231" y="20884"/>
                    </a:cubicBezTo>
                    <a:cubicBezTo>
                      <a:pt x="84454" y="11679"/>
                      <a:pt x="68792" y="7352"/>
                      <a:pt x="53097" y="8691"/>
                    </a:cubicBezTo>
                    <a:cubicBezTo>
                      <a:pt x="36833" y="10031"/>
                      <a:pt x="20794" y="13379"/>
                      <a:pt x="5355" y="18652"/>
                    </a:cubicBezTo>
                    <a:cubicBezTo>
                      <a:pt x="3071" y="19321"/>
                      <a:pt x="701" y="18016"/>
                      <a:pt x="31" y="15732"/>
                    </a:cubicBezTo>
                    <a:cubicBezTo>
                      <a:pt x="-535" y="13465"/>
                      <a:pt x="736" y="11147"/>
                      <a:pt x="2951" y="10408"/>
                    </a:cubicBezTo>
                    <a:cubicBezTo>
                      <a:pt x="19094" y="5050"/>
                      <a:pt x="35803" y="1599"/>
                      <a:pt x="52753" y="105"/>
                    </a:cubicBezTo>
                    <a:cubicBezTo>
                      <a:pt x="70527" y="-1252"/>
                      <a:pt x="88198" y="3797"/>
                      <a:pt x="102555" y="14358"/>
                    </a:cubicBezTo>
                    <a:cubicBezTo>
                      <a:pt x="128143" y="34623"/>
                      <a:pt x="130204" y="73262"/>
                      <a:pt x="119728" y="100224"/>
                    </a:cubicBezTo>
                    <a:cubicBezTo>
                      <a:pt x="106350" y="127546"/>
                      <a:pt x="87339" y="151726"/>
                      <a:pt x="63915" y="171149"/>
                    </a:cubicBezTo>
                    <a:cubicBezTo>
                      <a:pt x="63263" y="172523"/>
                      <a:pt x="61975" y="173484"/>
                      <a:pt x="60481" y="17372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9" id="59"/>
              <p:cNvSpPr/>
              <p:nvPr/>
            </p:nvSpPr>
            <p:spPr>
              <a:xfrm>
                <a:off x="2648039" y="2422128"/>
                <a:ext cx="1097603" cy="367848"/>
              </a:xfrm>
              <a:custGeom>
                <a:avLst/>
                <a:gdLst/>
                <a:ahLst/>
                <a:cxnLst/>
                <a:rect r="r" b="b" t="t" l="l"/>
                <a:pathLst>
                  <a:path w="1097603" h="367848" stroke="true" fill="norm" extrusionOk="true">
                    <a:moveTo>
                      <a:pt x="4207" y="367736"/>
                    </a:moveTo>
                    <a:cubicBezTo>
                      <a:pt x="2078" y="367616"/>
                      <a:pt x="309" y="366053"/>
                      <a:pt x="-86" y="363958"/>
                    </a:cubicBezTo>
                    <a:cubicBezTo>
                      <a:pt x="-292" y="361606"/>
                      <a:pt x="1357" y="359510"/>
                      <a:pt x="3692" y="359150"/>
                    </a:cubicBezTo>
                    <a:cubicBezTo>
                      <a:pt x="386463" y="313332"/>
                      <a:pt x="756200" y="191352"/>
                      <a:pt x="1091093" y="404"/>
                    </a:cubicBezTo>
                    <a:cubicBezTo>
                      <a:pt x="1093154" y="-678"/>
                      <a:pt x="1095678" y="-8"/>
                      <a:pt x="1096932" y="1949"/>
                    </a:cubicBezTo>
                    <a:cubicBezTo>
                      <a:pt x="1098099" y="3993"/>
                      <a:pt x="1097412" y="6586"/>
                      <a:pt x="1095386" y="7788"/>
                    </a:cubicBezTo>
                    <a:cubicBezTo>
                      <a:pt x="759463" y="199285"/>
                      <a:pt x="388644" y="321678"/>
                      <a:pt x="4723" y="367736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0" id="60"/>
              <p:cNvSpPr/>
              <p:nvPr/>
            </p:nvSpPr>
            <p:spPr>
              <a:xfrm>
                <a:off x="2672957" y="2668411"/>
                <a:ext cx="958084" cy="155911"/>
              </a:xfrm>
              <a:custGeom>
                <a:avLst/>
                <a:gdLst/>
                <a:ahLst/>
                <a:cxnLst/>
                <a:rect r="r" b="b" t="t" l="l"/>
                <a:pathLst>
                  <a:path w="958084" h="155911" stroke="true" fill="norm" extrusionOk="true">
                    <a:moveTo>
                      <a:pt x="957640" y="2615"/>
                    </a:moveTo>
                    <a:cubicBezTo>
                      <a:pt x="958567" y="4796"/>
                      <a:pt x="957537" y="7321"/>
                      <a:pt x="955339" y="8231"/>
                    </a:cubicBezTo>
                    <a:cubicBezTo>
                      <a:pt x="955305" y="8248"/>
                      <a:pt x="955271" y="8265"/>
                      <a:pt x="955236" y="8282"/>
                    </a:cubicBezTo>
                    <a:cubicBezTo>
                      <a:pt x="954669" y="8214"/>
                      <a:pt x="954086" y="8214"/>
                      <a:pt x="953519" y="8282"/>
                    </a:cubicBezTo>
                    <a:cubicBezTo>
                      <a:pt x="845294" y="48004"/>
                      <a:pt x="734424" y="80135"/>
                      <a:pt x="621735" y="104452"/>
                    </a:cubicBezTo>
                    <a:cubicBezTo>
                      <a:pt x="617785" y="105482"/>
                      <a:pt x="614007" y="106341"/>
                      <a:pt x="610057" y="107028"/>
                    </a:cubicBezTo>
                    <a:cubicBezTo>
                      <a:pt x="462008" y="138867"/>
                      <a:pt x="311039" y="155215"/>
                      <a:pt x="159607" y="155799"/>
                    </a:cubicBezTo>
                    <a:cubicBezTo>
                      <a:pt x="108087" y="155799"/>
                      <a:pt x="58114" y="153910"/>
                      <a:pt x="8483" y="149789"/>
                    </a:cubicBezTo>
                    <a:lnTo>
                      <a:pt x="-103" y="140687"/>
                    </a:lnTo>
                    <a:cubicBezTo>
                      <a:pt x="300082" y="166618"/>
                      <a:pt x="628776" y="118019"/>
                      <a:pt x="950771" y="211"/>
                    </a:cubicBezTo>
                    <a:lnTo>
                      <a:pt x="952317" y="211"/>
                    </a:lnTo>
                    <a:cubicBezTo>
                      <a:pt x="954326" y="-648"/>
                      <a:pt x="956644" y="262"/>
                      <a:pt x="957503" y="2272"/>
                    </a:cubicBezTo>
                    <a:cubicBezTo>
                      <a:pt x="957554" y="2375"/>
                      <a:pt x="957606" y="2495"/>
                      <a:pt x="957640" y="261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1" id="61"/>
              <p:cNvSpPr/>
              <p:nvPr/>
            </p:nvSpPr>
            <p:spPr>
              <a:xfrm>
                <a:off x="2694767" y="2830333"/>
                <a:ext cx="758168" cy="134121"/>
              </a:xfrm>
              <a:custGeom>
                <a:avLst/>
                <a:gdLst/>
                <a:ahLst/>
                <a:cxnLst/>
                <a:rect r="r" b="b" t="t" l="l"/>
                <a:pathLst>
                  <a:path w="758168" h="134121" stroke="true" fill="norm" extrusionOk="true">
                    <a:moveTo>
                      <a:pt x="757574" y="131262"/>
                    </a:moveTo>
                    <a:lnTo>
                      <a:pt x="757574" y="132464"/>
                    </a:lnTo>
                    <a:lnTo>
                      <a:pt x="757574" y="132464"/>
                    </a:lnTo>
                    <a:cubicBezTo>
                      <a:pt x="756767" y="133426"/>
                      <a:pt x="755564" y="133993"/>
                      <a:pt x="754311" y="134010"/>
                    </a:cubicBezTo>
                    <a:lnTo>
                      <a:pt x="754311" y="134010"/>
                    </a:lnTo>
                    <a:lnTo>
                      <a:pt x="749502" y="134010"/>
                    </a:lnTo>
                    <a:cubicBezTo>
                      <a:pt x="669819" y="121130"/>
                      <a:pt x="585671" y="112715"/>
                      <a:pt x="504099" y="104472"/>
                    </a:cubicBezTo>
                    <a:cubicBezTo>
                      <a:pt x="338722" y="88158"/>
                      <a:pt x="168365" y="71500"/>
                      <a:pt x="14837" y="14657"/>
                    </a:cubicBezTo>
                    <a:cubicBezTo>
                      <a:pt x="9685" y="9848"/>
                      <a:pt x="4877" y="4868"/>
                      <a:pt x="-103" y="-112"/>
                    </a:cubicBezTo>
                    <a:cubicBezTo>
                      <a:pt x="157030" y="61711"/>
                      <a:pt x="333742" y="79228"/>
                      <a:pt x="504958" y="96057"/>
                    </a:cubicBezTo>
                    <a:cubicBezTo>
                      <a:pt x="583095" y="103957"/>
                      <a:pt x="663809" y="112028"/>
                      <a:pt x="740572" y="124050"/>
                    </a:cubicBezTo>
                    <a:lnTo>
                      <a:pt x="749846" y="125423"/>
                    </a:lnTo>
                    <a:lnTo>
                      <a:pt x="751391" y="125423"/>
                    </a:lnTo>
                    <a:lnTo>
                      <a:pt x="755684" y="125423"/>
                    </a:lnTo>
                    <a:cubicBezTo>
                      <a:pt x="757814" y="126488"/>
                      <a:pt x="758673" y="129064"/>
                      <a:pt x="757608" y="131176"/>
                    </a:cubicBezTo>
                    <a:cubicBezTo>
                      <a:pt x="757608" y="131211"/>
                      <a:pt x="757591" y="131228"/>
                      <a:pt x="757574" y="13126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2" id="62"/>
              <p:cNvSpPr/>
              <p:nvPr/>
            </p:nvSpPr>
            <p:spPr>
              <a:xfrm>
                <a:off x="3090866" y="2153360"/>
                <a:ext cx="121254" cy="113996"/>
              </a:xfrm>
              <a:custGeom>
                <a:avLst/>
                <a:gdLst/>
                <a:ahLst/>
                <a:cxnLst/>
                <a:rect r="r" b="b" t="t" l="l"/>
                <a:pathLst>
                  <a:path w="121254" h="113996" stroke="true" fill="norm" extrusionOk="true">
                    <a:moveTo>
                      <a:pt x="106970" y="113755"/>
                    </a:moveTo>
                    <a:cubicBezTo>
                      <a:pt x="106300" y="113927"/>
                      <a:pt x="105579" y="113927"/>
                      <a:pt x="104909" y="113755"/>
                    </a:cubicBezTo>
                    <a:cubicBezTo>
                      <a:pt x="102831" y="112622"/>
                      <a:pt x="102059" y="110011"/>
                      <a:pt x="103174" y="107933"/>
                    </a:cubicBezTo>
                    <a:cubicBezTo>
                      <a:pt x="103192" y="107933"/>
                      <a:pt x="103192" y="107916"/>
                      <a:pt x="103192" y="107916"/>
                    </a:cubicBezTo>
                    <a:cubicBezTo>
                      <a:pt x="113616" y="88854"/>
                      <a:pt x="116037" y="66426"/>
                      <a:pt x="109889" y="45578"/>
                    </a:cubicBezTo>
                    <a:cubicBezTo>
                      <a:pt x="107622" y="34192"/>
                      <a:pt x="101560" y="23906"/>
                      <a:pt x="92716" y="16384"/>
                    </a:cubicBezTo>
                    <a:cubicBezTo>
                      <a:pt x="79647" y="7883"/>
                      <a:pt x="63299" y="6149"/>
                      <a:pt x="48753" y="11747"/>
                    </a:cubicBezTo>
                    <a:cubicBezTo>
                      <a:pt x="33692" y="17878"/>
                      <a:pt x="19713" y="26413"/>
                      <a:pt x="7366" y="36991"/>
                    </a:cubicBezTo>
                    <a:cubicBezTo>
                      <a:pt x="5769" y="38743"/>
                      <a:pt x="3055" y="38881"/>
                      <a:pt x="1304" y="37283"/>
                    </a:cubicBezTo>
                    <a:cubicBezTo>
                      <a:pt x="-448" y="35704"/>
                      <a:pt x="-585" y="32973"/>
                      <a:pt x="1012" y="31221"/>
                    </a:cubicBezTo>
                    <a:cubicBezTo>
                      <a:pt x="1355" y="30843"/>
                      <a:pt x="1750" y="30535"/>
                      <a:pt x="2214" y="30294"/>
                    </a:cubicBezTo>
                    <a:cubicBezTo>
                      <a:pt x="15248" y="19063"/>
                      <a:pt x="30035" y="10064"/>
                      <a:pt x="46005" y="3676"/>
                    </a:cubicBezTo>
                    <a:cubicBezTo>
                      <a:pt x="63110" y="-3005"/>
                      <a:pt x="82412" y="-755"/>
                      <a:pt x="97525" y="9686"/>
                    </a:cubicBezTo>
                    <a:cubicBezTo>
                      <a:pt x="107897" y="18513"/>
                      <a:pt x="114921" y="30638"/>
                      <a:pt x="117446" y="44033"/>
                    </a:cubicBezTo>
                    <a:cubicBezTo>
                      <a:pt x="124263" y="66993"/>
                      <a:pt x="121601" y="91739"/>
                      <a:pt x="110061" y="112725"/>
                    </a:cubicBezTo>
                    <a:cubicBezTo>
                      <a:pt x="109202" y="113446"/>
                      <a:pt x="108086" y="113807"/>
                      <a:pt x="106970" y="11375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3" id="63"/>
              <p:cNvSpPr/>
              <p:nvPr/>
            </p:nvSpPr>
            <p:spPr>
              <a:xfrm>
                <a:off x="3323469" y="2520916"/>
                <a:ext cx="452713" cy="105743"/>
              </a:xfrm>
              <a:custGeom>
                <a:avLst/>
                <a:gdLst/>
                <a:ahLst/>
                <a:cxnLst/>
                <a:rect r="r" b="b" t="t" l="l"/>
                <a:pathLst>
                  <a:path w="452713" h="105743" stroke="true" fill="norm" extrusionOk="true">
                    <a:moveTo>
                      <a:pt x="32359" y="105632"/>
                    </a:moveTo>
                    <a:lnTo>
                      <a:pt x="4023" y="105632"/>
                    </a:lnTo>
                    <a:cubicBezTo>
                      <a:pt x="1739" y="105632"/>
                      <a:pt x="-99" y="103794"/>
                      <a:pt x="-99" y="101510"/>
                    </a:cubicBezTo>
                    <a:cubicBezTo>
                      <a:pt x="-99" y="101459"/>
                      <a:pt x="-99" y="101390"/>
                      <a:pt x="-99" y="101339"/>
                    </a:cubicBezTo>
                    <a:cubicBezTo>
                      <a:pt x="-202" y="99158"/>
                      <a:pt x="1481" y="97303"/>
                      <a:pt x="3662" y="97200"/>
                    </a:cubicBezTo>
                    <a:cubicBezTo>
                      <a:pt x="3834" y="97200"/>
                      <a:pt x="4023" y="97200"/>
                      <a:pt x="4194" y="97217"/>
                    </a:cubicBezTo>
                    <a:cubicBezTo>
                      <a:pt x="157190" y="101819"/>
                      <a:pt x="308966" y="68606"/>
                      <a:pt x="446058" y="532"/>
                    </a:cubicBezTo>
                    <a:cubicBezTo>
                      <a:pt x="448068" y="-721"/>
                      <a:pt x="450730" y="-86"/>
                      <a:pt x="451966" y="1923"/>
                    </a:cubicBezTo>
                    <a:cubicBezTo>
                      <a:pt x="453219" y="3950"/>
                      <a:pt x="452584" y="6595"/>
                      <a:pt x="450575" y="7831"/>
                    </a:cubicBezTo>
                    <a:cubicBezTo>
                      <a:pt x="450283" y="8020"/>
                      <a:pt x="449991" y="8157"/>
                      <a:pt x="449665" y="8260"/>
                    </a:cubicBezTo>
                    <a:cubicBezTo>
                      <a:pt x="319905" y="72385"/>
                      <a:pt x="177093" y="105700"/>
                      <a:pt x="32359" y="10563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4" id="64"/>
              <p:cNvSpPr/>
              <p:nvPr/>
            </p:nvSpPr>
            <p:spPr>
              <a:xfrm>
                <a:off x="3282553" y="2769585"/>
                <a:ext cx="160360" cy="190405"/>
              </a:xfrm>
              <a:custGeom>
                <a:avLst/>
                <a:gdLst/>
                <a:ahLst/>
                <a:cxnLst/>
                <a:rect r="r" b="b" t="t" l="l"/>
                <a:pathLst>
                  <a:path w="160360" h="190405" stroke="true" fill="norm" extrusionOk="true">
                    <a:moveTo>
                      <a:pt x="156049" y="190293"/>
                    </a:moveTo>
                    <a:cubicBezTo>
                      <a:pt x="154280" y="190328"/>
                      <a:pt x="152683" y="189212"/>
                      <a:pt x="152099" y="187546"/>
                    </a:cubicBezTo>
                    <a:cubicBezTo>
                      <a:pt x="125104" y="111641"/>
                      <a:pt x="71867" y="47877"/>
                      <a:pt x="2007" y="7743"/>
                    </a:cubicBezTo>
                    <a:cubicBezTo>
                      <a:pt x="14" y="6627"/>
                      <a:pt x="-690" y="4120"/>
                      <a:pt x="427" y="2128"/>
                    </a:cubicBezTo>
                    <a:cubicBezTo>
                      <a:pt x="444" y="2111"/>
                      <a:pt x="444" y="2093"/>
                      <a:pt x="461" y="2076"/>
                    </a:cubicBezTo>
                    <a:cubicBezTo>
                      <a:pt x="1663" y="67"/>
                      <a:pt x="4205" y="-688"/>
                      <a:pt x="6300" y="359"/>
                    </a:cubicBezTo>
                    <a:cubicBezTo>
                      <a:pt x="77809" y="41557"/>
                      <a:pt x="132299" y="106884"/>
                      <a:pt x="159999" y="184626"/>
                    </a:cubicBezTo>
                    <a:cubicBezTo>
                      <a:pt x="160806" y="186859"/>
                      <a:pt x="159656" y="189315"/>
                      <a:pt x="157423" y="19012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5" id="65"/>
              <p:cNvSpPr/>
              <p:nvPr/>
            </p:nvSpPr>
            <p:spPr>
              <a:xfrm>
                <a:off x="2774965" y="2903662"/>
                <a:ext cx="664832" cy="193154"/>
              </a:xfrm>
              <a:custGeom>
                <a:avLst/>
                <a:gdLst/>
                <a:ahLst/>
                <a:cxnLst/>
                <a:rect r="r" b="b" t="t" l="l"/>
                <a:pathLst>
                  <a:path w="664832" h="193154" stroke="true" fill="norm" extrusionOk="true">
                    <a:moveTo>
                      <a:pt x="664667" y="189651"/>
                    </a:moveTo>
                    <a:cubicBezTo>
                      <a:pt x="664496" y="191076"/>
                      <a:pt x="663585" y="192330"/>
                      <a:pt x="662263" y="192914"/>
                    </a:cubicBezTo>
                    <a:cubicBezTo>
                      <a:pt x="661696" y="193085"/>
                      <a:pt x="661113" y="193085"/>
                      <a:pt x="660546" y="192914"/>
                    </a:cubicBezTo>
                    <a:lnTo>
                      <a:pt x="660546" y="192914"/>
                    </a:lnTo>
                    <a:cubicBezTo>
                      <a:pt x="441966" y="167394"/>
                      <a:pt x="228419" y="109504"/>
                      <a:pt x="26858" y="21183"/>
                    </a:cubicBezTo>
                    <a:lnTo>
                      <a:pt x="-103" y="-112"/>
                    </a:lnTo>
                    <a:cubicBezTo>
                      <a:pt x="209391" y="95559"/>
                      <a:pt x="432504" y="158018"/>
                      <a:pt x="661233" y="185014"/>
                    </a:cubicBezTo>
                    <a:cubicBezTo>
                      <a:pt x="662709" y="185323"/>
                      <a:pt x="663946" y="186354"/>
                      <a:pt x="664496" y="187762"/>
                    </a:cubicBezTo>
                    <a:cubicBezTo>
                      <a:pt x="664736" y="188363"/>
                      <a:pt x="664787" y="189015"/>
                      <a:pt x="664667" y="18965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6" id="66"/>
              <p:cNvSpPr/>
              <p:nvPr/>
            </p:nvSpPr>
            <p:spPr>
              <a:xfrm>
                <a:off x="2396961" y="1744604"/>
                <a:ext cx="601783" cy="745701"/>
              </a:xfrm>
              <a:custGeom>
                <a:avLst/>
                <a:gdLst/>
                <a:ahLst/>
                <a:cxnLst/>
                <a:rect r="r" b="b" t="t" l="l"/>
                <a:pathLst>
                  <a:path w="601783" h="745701" stroke="true" fill="norm" extrusionOk="true">
                    <a:moveTo>
                      <a:pt x="598747" y="314545"/>
                    </a:moveTo>
                    <a:cubicBezTo>
                      <a:pt x="597373" y="320538"/>
                      <a:pt x="595192" y="326326"/>
                      <a:pt x="592221" y="331718"/>
                    </a:cubicBezTo>
                    <a:cubicBezTo>
                      <a:pt x="591088" y="333710"/>
                      <a:pt x="588598" y="334466"/>
                      <a:pt x="586554" y="333435"/>
                    </a:cubicBezTo>
                    <a:cubicBezTo>
                      <a:pt x="586073" y="333126"/>
                      <a:pt x="585661" y="332714"/>
                      <a:pt x="585352" y="332233"/>
                    </a:cubicBezTo>
                    <a:cubicBezTo>
                      <a:pt x="584408" y="330842"/>
                      <a:pt x="584408" y="328987"/>
                      <a:pt x="585352" y="327597"/>
                    </a:cubicBezTo>
                    <a:cubicBezTo>
                      <a:pt x="599090" y="300034"/>
                      <a:pt x="595965" y="267061"/>
                      <a:pt x="577281" y="242590"/>
                    </a:cubicBezTo>
                    <a:cubicBezTo>
                      <a:pt x="571802" y="235549"/>
                      <a:pt x="565242" y="229401"/>
                      <a:pt x="557875" y="224386"/>
                    </a:cubicBezTo>
                    <a:cubicBezTo>
                      <a:pt x="555642" y="222686"/>
                      <a:pt x="553290" y="221140"/>
                      <a:pt x="550834" y="219749"/>
                    </a:cubicBezTo>
                    <a:cubicBezTo>
                      <a:pt x="535138" y="210768"/>
                      <a:pt x="517381" y="206045"/>
                      <a:pt x="499315" y="206011"/>
                    </a:cubicBezTo>
                    <a:lnTo>
                      <a:pt x="497426" y="206011"/>
                    </a:lnTo>
                    <a:cubicBezTo>
                      <a:pt x="466995" y="205599"/>
                      <a:pt x="437440" y="216280"/>
                      <a:pt x="414308" y="236064"/>
                    </a:cubicBezTo>
                    <a:lnTo>
                      <a:pt x="413278" y="236064"/>
                    </a:lnTo>
                    <a:lnTo>
                      <a:pt x="413278" y="236064"/>
                    </a:lnTo>
                    <a:cubicBezTo>
                      <a:pt x="412127" y="236579"/>
                      <a:pt x="410822" y="236579"/>
                      <a:pt x="409671" y="236064"/>
                    </a:cubicBezTo>
                    <a:cubicBezTo>
                      <a:pt x="408108" y="235257"/>
                      <a:pt x="407267" y="233505"/>
                      <a:pt x="407610" y="231771"/>
                    </a:cubicBezTo>
                    <a:cubicBezTo>
                      <a:pt x="407610" y="230568"/>
                      <a:pt x="407610" y="229195"/>
                      <a:pt x="407610" y="227993"/>
                    </a:cubicBezTo>
                    <a:cubicBezTo>
                      <a:pt x="417657" y="186227"/>
                      <a:pt x="419769" y="142934"/>
                      <a:pt x="413793" y="100396"/>
                    </a:cubicBezTo>
                    <a:cubicBezTo>
                      <a:pt x="405550" y="61242"/>
                      <a:pt x="377386" y="17794"/>
                      <a:pt x="333251" y="9036"/>
                    </a:cubicBezTo>
                    <a:cubicBezTo>
                      <a:pt x="305757" y="4948"/>
                      <a:pt x="277730" y="11388"/>
                      <a:pt x="254770" y="27067"/>
                    </a:cubicBezTo>
                    <a:cubicBezTo>
                      <a:pt x="215220" y="53789"/>
                      <a:pt x="186112" y="93338"/>
                      <a:pt x="172339" y="139036"/>
                    </a:cubicBezTo>
                    <a:cubicBezTo>
                      <a:pt x="159047" y="183583"/>
                      <a:pt x="152847" y="229950"/>
                      <a:pt x="153964" y="276421"/>
                    </a:cubicBezTo>
                    <a:lnTo>
                      <a:pt x="153964" y="281916"/>
                    </a:lnTo>
                    <a:cubicBezTo>
                      <a:pt x="153929" y="283479"/>
                      <a:pt x="153088" y="284904"/>
                      <a:pt x="151731" y="285694"/>
                    </a:cubicBezTo>
                    <a:lnTo>
                      <a:pt x="150529" y="285694"/>
                    </a:lnTo>
                    <a:cubicBezTo>
                      <a:pt x="149533" y="286106"/>
                      <a:pt x="148434" y="286106"/>
                      <a:pt x="147438" y="285694"/>
                    </a:cubicBezTo>
                    <a:cubicBezTo>
                      <a:pt x="110859" y="265602"/>
                      <a:pt x="63461" y="286724"/>
                      <a:pt x="40450" y="317808"/>
                    </a:cubicBezTo>
                    <a:cubicBezTo>
                      <a:pt x="14347" y="353356"/>
                      <a:pt x="9710" y="400410"/>
                      <a:pt x="8508" y="438019"/>
                    </a:cubicBezTo>
                    <a:cubicBezTo>
                      <a:pt x="6876" y="543188"/>
                      <a:pt x="25784" y="647669"/>
                      <a:pt x="64148" y="745590"/>
                    </a:cubicBezTo>
                    <a:cubicBezTo>
                      <a:pt x="50238" y="714678"/>
                      <a:pt x="37358" y="683595"/>
                      <a:pt x="25509" y="651824"/>
                    </a:cubicBezTo>
                    <a:cubicBezTo>
                      <a:pt x="7014" y="582050"/>
                      <a:pt x="-1539" y="510009"/>
                      <a:pt x="93" y="437848"/>
                    </a:cubicBezTo>
                    <a:cubicBezTo>
                      <a:pt x="1295" y="399552"/>
                      <a:pt x="6103" y="351124"/>
                      <a:pt x="34439" y="313686"/>
                    </a:cubicBezTo>
                    <a:cubicBezTo>
                      <a:pt x="58138" y="281229"/>
                      <a:pt x="106394" y="258904"/>
                      <a:pt x="146064" y="275905"/>
                    </a:cubicBezTo>
                    <a:cubicBezTo>
                      <a:pt x="145137" y="228834"/>
                      <a:pt x="151508" y="181917"/>
                      <a:pt x="164954" y="136803"/>
                    </a:cubicBezTo>
                    <a:cubicBezTo>
                      <a:pt x="179311" y="89303"/>
                      <a:pt x="209639" y="48225"/>
                      <a:pt x="250820" y="20541"/>
                    </a:cubicBezTo>
                    <a:cubicBezTo>
                      <a:pt x="275601" y="3540"/>
                      <a:pt x="305963" y="-3346"/>
                      <a:pt x="335655" y="1308"/>
                    </a:cubicBezTo>
                    <a:cubicBezTo>
                      <a:pt x="383740" y="10753"/>
                      <a:pt x="413964" y="57292"/>
                      <a:pt x="422894" y="99194"/>
                    </a:cubicBezTo>
                    <a:cubicBezTo>
                      <a:pt x="429180" y="140169"/>
                      <a:pt x="427480" y="181986"/>
                      <a:pt x="417914" y="222325"/>
                    </a:cubicBezTo>
                    <a:lnTo>
                      <a:pt x="417914" y="222325"/>
                    </a:lnTo>
                    <a:cubicBezTo>
                      <a:pt x="441184" y="205942"/>
                      <a:pt x="468970" y="197167"/>
                      <a:pt x="497426" y="197253"/>
                    </a:cubicBezTo>
                    <a:cubicBezTo>
                      <a:pt x="530724" y="196617"/>
                      <a:pt x="562443" y="211472"/>
                      <a:pt x="583291" y="237438"/>
                    </a:cubicBezTo>
                    <a:cubicBezTo>
                      <a:pt x="600052" y="259385"/>
                      <a:pt x="605753" y="287841"/>
                      <a:pt x="598747" y="31454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7" id="67"/>
              <p:cNvSpPr/>
              <p:nvPr/>
            </p:nvSpPr>
            <p:spPr>
              <a:xfrm>
                <a:off x="2544386" y="2015543"/>
                <a:ext cx="108782" cy="766018"/>
              </a:xfrm>
              <a:custGeom>
                <a:avLst/>
                <a:gdLst/>
                <a:ahLst/>
                <a:cxnLst/>
                <a:rect r="r" b="b" t="t" l="l"/>
                <a:pathLst>
                  <a:path w="108782" h="766018" stroke="true" fill="norm" extrusionOk="true">
                    <a:moveTo>
                      <a:pt x="103567" y="718337"/>
                    </a:moveTo>
                    <a:cubicBezTo>
                      <a:pt x="103567" y="723369"/>
                      <a:pt x="103223" y="728349"/>
                      <a:pt x="102536" y="733278"/>
                    </a:cubicBezTo>
                    <a:cubicBezTo>
                      <a:pt x="102708" y="735682"/>
                      <a:pt x="102708" y="738086"/>
                      <a:pt x="102536" y="740491"/>
                    </a:cubicBezTo>
                    <a:cubicBezTo>
                      <a:pt x="102708" y="742826"/>
                      <a:pt x="102708" y="745196"/>
                      <a:pt x="102536" y="747532"/>
                    </a:cubicBezTo>
                    <a:cubicBezTo>
                      <a:pt x="102708" y="749524"/>
                      <a:pt x="102708" y="751550"/>
                      <a:pt x="102536" y="753542"/>
                    </a:cubicBezTo>
                    <a:lnTo>
                      <a:pt x="102536" y="753542"/>
                    </a:lnTo>
                    <a:cubicBezTo>
                      <a:pt x="102536" y="753542"/>
                      <a:pt x="102536" y="753542"/>
                      <a:pt x="102536" y="753542"/>
                    </a:cubicBezTo>
                    <a:lnTo>
                      <a:pt x="102536" y="753542"/>
                    </a:lnTo>
                    <a:lnTo>
                      <a:pt x="102536" y="761442"/>
                    </a:lnTo>
                    <a:cubicBezTo>
                      <a:pt x="102536" y="762816"/>
                      <a:pt x="102536" y="764361"/>
                      <a:pt x="102536" y="765907"/>
                    </a:cubicBezTo>
                    <a:lnTo>
                      <a:pt x="99445" y="765907"/>
                    </a:lnTo>
                    <a:cubicBezTo>
                      <a:pt x="96045" y="765065"/>
                      <a:pt x="93949" y="761613"/>
                      <a:pt x="94791" y="758213"/>
                    </a:cubicBezTo>
                    <a:cubicBezTo>
                      <a:pt x="94808" y="758196"/>
                      <a:pt x="94808" y="758196"/>
                      <a:pt x="94808" y="758179"/>
                    </a:cubicBezTo>
                    <a:cubicBezTo>
                      <a:pt x="94894" y="757664"/>
                      <a:pt x="94894" y="757149"/>
                      <a:pt x="94808" y="756633"/>
                    </a:cubicBezTo>
                    <a:lnTo>
                      <a:pt x="94808" y="756633"/>
                    </a:lnTo>
                    <a:cubicBezTo>
                      <a:pt x="94808" y="753886"/>
                      <a:pt x="94808" y="751310"/>
                      <a:pt x="94808" y="748562"/>
                    </a:cubicBezTo>
                    <a:cubicBezTo>
                      <a:pt x="102107" y="652513"/>
                      <a:pt x="103137" y="556069"/>
                      <a:pt x="97899" y="459882"/>
                    </a:cubicBezTo>
                    <a:cubicBezTo>
                      <a:pt x="97899" y="454387"/>
                      <a:pt x="97899" y="448720"/>
                      <a:pt x="96697" y="442709"/>
                    </a:cubicBezTo>
                    <a:cubicBezTo>
                      <a:pt x="90429" y="342126"/>
                      <a:pt x="77171" y="242110"/>
                      <a:pt x="57027" y="143382"/>
                    </a:cubicBezTo>
                    <a:cubicBezTo>
                      <a:pt x="49815" y="96637"/>
                      <a:pt x="32212" y="52090"/>
                      <a:pt x="5508" y="13038"/>
                    </a:cubicBezTo>
                    <a:cubicBezTo>
                      <a:pt x="4134" y="10978"/>
                      <a:pt x="2589" y="8917"/>
                      <a:pt x="1043" y="7028"/>
                    </a:cubicBezTo>
                    <a:cubicBezTo>
                      <a:pt x="-485" y="5379"/>
                      <a:pt x="-485" y="2838"/>
                      <a:pt x="1043" y="1189"/>
                    </a:cubicBezTo>
                    <a:cubicBezTo>
                      <a:pt x="2606" y="-477"/>
                      <a:pt x="5216" y="-546"/>
                      <a:pt x="6865" y="1000"/>
                    </a:cubicBezTo>
                    <a:cubicBezTo>
                      <a:pt x="6934" y="1069"/>
                      <a:pt x="7002" y="1120"/>
                      <a:pt x="7054" y="1189"/>
                    </a:cubicBezTo>
                    <a:lnTo>
                      <a:pt x="8256" y="2735"/>
                    </a:lnTo>
                    <a:cubicBezTo>
                      <a:pt x="37587" y="43830"/>
                      <a:pt x="57045" y="91142"/>
                      <a:pt x="65099" y="140978"/>
                    </a:cubicBezTo>
                    <a:cubicBezTo>
                      <a:pt x="74200" y="185800"/>
                      <a:pt x="82272" y="230793"/>
                      <a:pt x="88454" y="276130"/>
                    </a:cubicBezTo>
                    <a:cubicBezTo>
                      <a:pt x="88454" y="280939"/>
                      <a:pt x="89656" y="285575"/>
                      <a:pt x="90343" y="290212"/>
                    </a:cubicBezTo>
                    <a:cubicBezTo>
                      <a:pt x="95495" y="329710"/>
                      <a:pt x="99617" y="369260"/>
                      <a:pt x="102708" y="408878"/>
                    </a:cubicBezTo>
                    <a:cubicBezTo>
                      <a:pt x="103567" y="419182"/>
                      <a:pt x="104253" y="429486"/>
                      <a:pt x="104940" y="439961"/>
                    </a:cubicBezTo>
                    <a:cubicBezTo>
                      <a:pt x="110350" y="532696"/>
                      <a:pt x="109886" y="625671"/>
                      <a:pt x="103567" y="71833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8" id="68"/>
              <p:cNvSpPr/>
              <p:nvPr/>
            </p:nvSpPr>
            <p:spPr>
              <a:xfrm>
                <a:off x="2624917" y="1965804"/>
                <a:ext cx="189787" cy="344643"/>
              </a:xfrm>
              <a:custGeom>
                <a:avLst/>
                <a:gdLst/>
                <a:ahLst/>
                <a:cxnLst/>
                <a:rect r="r" b="b" t="t" l="l"/>
                <a:pathLst>
                  <a:path w="189787" h="344643" stroke="true" fill="norm" extrusionOk="true">
                    <a:moveTo>
                      <a:pt x="4146" y="344416"/>
                    </a:moveTo>
                    <a:cubicBezTo>
                      <a:pt x="3476" y="344570"/>
                      <a:pt x="2755" y="344570"/>
                      <a:pt x="2085" y="344416"/>
                    </a:cubicBezTo>
                    <a:cubicBezTo>
                      <a:pt x="76" y="343214"/>
                      <a:pt x="-680" y="340672"/>
                      <a:pt x="368" y="338577"/>
                    </a:cubicBezTo>
                    <a:cubicBezTo>
                      <a:pt x="31794" y="281047"/>
                      <a:pt x="62019" y="224719"/>
                      <a:pt x="91213" y="170109"/>
                    </a:cubicBezTo>
                    <a:cubicBezTo>
                      <a:pt x="120408" y="115498"/>
                      <a:pt x="150632" y="59171"/>
                      <a:pt x="182059" y="1469"/>
                    </a:cubicBezTo>
                    <a:cubicBezTo>
                      <a:pt x="183553" y="-369"/>
                      <a:pt x="186266" y="-643"/>
                      <a:pt x="188104" y="851"/>
                    </a:cubicBezTo>
                    <a:cubicBezTo>
                      <a:pt x="189495" y="1984"/>
                      <a:pt x="190044" y="3890"/>
                      <a:pt x="189443" y="5590"/>
                    </a:cubicBezTo>
                    <a:cubicBezTo>
                      <a:pt x="158017" y="63292"/>
                      <a:pt x="127964" y="119620"/>
                      <a:pt x="98769" y="174058"/>
                    </a:cubicBezTo>
                    <a:cubicBezTo>
                      <a:pt x="69575" y="228497"/>
                      <a:pt x="39351" y="285168"/>
                      <a:pt x="7924" y="342698"/>
                    </a:cubicBezTo>
                    <a:cubicBezTo>
                      <a:pt x="7031" y="343849"/>
                      <a:pt x="5606" y="344501"/>
                      <a:pt x="4146" y="344416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9" id="69"/>
              <p:cNvSpPr/>
              <p:nvPr/>
            </p:nvSpPr>
            <p:spPr>
              <a:xfrm>
                <a:off x="2638967" y="1958223"/>
                <a:ext cx="318527" cy="521091"/>
              </a:xfrm>
              <a:custGeom>
                <a:avLst/>
                <a:gdLst/>
                <a:ahLst/>
                <a:cxnLst/>
                <a:rect r="r" b="b" t="t" l="l"/>
                <a:pathLst>
                  <a:path w="318527" h="521091" stroke="true" fill="norm" extrusionOk="true">
                    <a:moveTo>
                      <a:pt x="4520" y="520293"/>
                    </a:moveTo>
                    <a:cubicBezTo>
                      <a:pt x="2271" y="520293"/>
                      <a:pt x="399" y="518576"/>
                      <a:pt x="227" y="516343"/>
                    </a:cubicBezTo>
                    <a:cubicBezTo>
                      <a:pt x="-3207" y="472380"/>
                      <a:pt x="20663" y="432195"/>
                      <a:pt x="47453" y="391494"/>
                    </a:cubicBezTo>
                    <a:cubicBezTo>
                      <a:pt x="91073" y="325206"/>
                      <a:pt x="135895" y="259777"/>
                      <a:pt x="178999" y="196580"/>
                    </a:cubicBezTo>
                    <a:cubicBezTo>
                      <a:pt x="222103" y="133383"/>
                      <a:pt x="266925" y="67953"/>
                      <a:pt x="310545" y="1837"/>
                    </a:cubicBezTo>
                    <a:cubicBezTo>
                      <a:pt x="311833" y="-155"/>
                      <a:pt x="314495" y="-705"/>
                      <a:pt x="316487" y="583"/>
                    </a:cubicBezTo>
                    <a:cubicBezTo>
                      <a:pt x="316504" y="601"/>
                      <a:pt x="316538" y="618"/>
                      <a:pt x="316556" y="635"/>
                    </a:cubicBezTo>
                    <a:cubicBezTo>
                      <a:pt x="318462" y="1940"/>
                      <a:pt x="318994" y="4516"/>
                      <a:pt x="317757" y="6474"/>
                    </a:cubicBezTo>
                    <a:cubicBezTo>
                      <a:pt x="273966" y="72590"/>
                      <a:pt x="229316" y="138020"/>
                      <a:pt x="186040" y="201388"/>
                    </a:cubicBezTo>
                    <a:cubicBezTo>
                      <a:pt x="142764" y="264757"/>
                      <a:pt x="98286" y="330015"/>
                      <a:pt x="54494" y="396131"/>
                    </a:cubicBezTo>
                    <a:cubicBezTo>
                      <a:pt x="28563" y="435629"/>
                      <a:pt x="5379" y="474269"/>
                      <a:pt x="8814" y="516343"/>
                    </a:cubicBezTo>
                    <a:cubicBezTo>
                      <a:pt x="8917" y="518678"/>
                      <a:pt x="7199" y="520705"/>
                      <a:pt x="4864" y="520980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0" id="70"/>
              <p:cNvSpPr/>
              <p:nvPr/>
            </p:nvSpPr>
            <p:spPr>
              <a:xfrm>
                <a:off x="2179746" y="2657238"/>
                <a:ext cx="369736" cy="100967"/>
              </a:xfrm>
              <a:custGeom>
                <a:avLst/>
                <a:gdLst/>
                <a:ahLst/>
                <a:cxnLst/>
                <a:rect r="r" b="b" t="t" l="l"/>
                <a:pathLst>
                  <a:path w="369736" h="100967" stroke="true" fill="norm" extrusionOk="true">
                    <a:moveTo>
                      <a:pt x="369633" y="100856"/>
                    </a:moveTo>
                    <a:cubicBezTo>
                      <a:pt x="270974" y="7383"/>
                      <a:pt x="128850" y="-24181"/>
                      <a:pt x="-103" y="18769"/>
                    </a:cubicBezTo>
                  </a:path>
                </a:pathLst>
              </a:custGeom>
              <a:noFill/>
              <a:ln w="10126" cap="rnd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1" id="71"/>
              <p:cNvSpPr/>
              <p:nvPr/>
            </p:nvSpPr>
            <p:spPr>
              <a:xfrm>
                <a:off x="2305109" y="2777123"/>
                <a:ext cx="241281" cy="70383"/>
              </a:xfrm>
              <a:custGeom>
                <a:avLst/>
                <a:gdLst/>
                <a:ahLst/>
                <a:cxnLst/>
                <a:rect r="r" b="b" t="t" l="l"/>
                <a:pathLst>
                  <a:path w="241281" h="70383" stroke="true" fill="norm" extrusionOk="true">
                    <a:moveTo>
                      <a:pt x="241179" y="1579"/>
                    </a:moveTo>
                    <a:cubicBezTo>
                      <a:pt x="154935" y="-7042"/>
                      <a:pt x="68658" y="17516"/>
                      <a:pt x="-103" y="70272"/>
                    </a:cubicBezTo>
                  </a:path>
                </a:pathLst>
              </a:custGeom>
              <a:noFill/>
              <a:ln w="10126" cap="rnd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2" id="72"/>
              <p:cNvSpPr/>
              <p:nvPr/>
            </p:nvSpPr>
            <p:spPr>
              <a:xfrm>
                <a:off x="2517712" y="2912420"/>
                <a:ext cx="115820" cy="213633"/>
              </a:xfrm>
              <a:custGeom>
                <a:avLst/>
                <a:gdLst/>
                <a:ahLst/>
                <a:cxnLst/>
                <a:rect r="r" b="b" t="t" l="l"/>
                <a:pathLst>
                  <a:path w="115820" h="213633" stroke="true" fill="norm" extrusionOk="true">
                    <a:moveTo>
                      <a:pt x="111350" y="-112"/>
                    </a:moveTo>
                    <a:cubicBezTo>
                      <a:pt x="121757" y="41893"/>
                      <a:pt x="113360" y="86337"/>
                      <a:pt x="88338" y="121645"/>
                    </a:cubicBezTo>
                    <a:cubicBezTo>
                      <a:pt x="63472" y="156404"/>
                      <a:pt x="33693" y="187350"/>
                      <a:pt x="-103" y="213521"/>
                    </a:cubicBezTo>
                  </a:path>
                </a:pathLst>
              </a:custGeom>
              <a:noFill/>
              <a:ln w="10126" cap="rnd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3" id="73"/>
              <p:cNvSpPr/>
              <p:nvPr/>
            </p:nvSpPr>
            <p:spPr>
              <a:xfrm>
                <a:off x="2710394" y="3010822"/>
                <a:ext cx="67853" cy="225654"/>
              </a:xfrm>
              <a:custGeom>
                <a:avLst/>
                <a:gdLst/>
                <a:ahLst/>
                <a:cxnLst/>
                <a:rect r="r" b="b" t="t" l="l"/>
                <a:pathLst>
                  <a:path w="67853" h="225654" stroke="true" fill="norm" extrusionOk="true">
                    <a:moveTo>
                      <a:pt x="33556" y="-112"/>
                    </a:moveTo>
                    <a:cubicBezTo>
                      <a:pt x="66528" y="26506"/>
                      <a:pt x="74085" y="75450"/>
                      <a:pt x="62922" y="116322"/>
                    </a:cubicBezTo>
                    <a:cubicBezTo>
                      <a:pt x="49149" y="156455"/>
                      <a:pt x="27752" y="193532"/>
                      <a:pt x="-103" y="225543"/>
                    </a:cubicBezTo>
                  </a:path>
                </a:pathLst>
              </a:custGeom>
              <a:noFill/>
              <a:ln w="10126" cap="rnd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4" id="74"/>
              <p:cNvSpPr/>
              <p:nvPr/>
            </p:nvSpPr>
            <p:spPr>
              <a:xfrm>
                <a:off x="2841940" y="3065604"/>
                <a:ext cx="60792" cy="280264"/>
              </a:xfrm>
              <a:custGeom>
                <a:avLst/>
                <a:gdLst/>
                <a:ahLst/>
                <a:cxnLst/>
                <a:rect r="r" b="b" t="t" l="l"/>
                <a:pathLst>
                  <a:path w="60792" h="280264" stroke="true" fill="norm" extrusionOk="true">
                    <a:moveTo>
                      <a:pt x="13807" y="-112"/>
                    </a:moveTo>
                    <a:cubicBezTo>
                      <a:pt x="42898" y="18796"/>
                      <a:pt x="60518" y="51064"/>
                      <a:pt x="60689" y="85754"/>
                    </a:cubicBezTo>
                    <a:cubicBezTo>
                      <a:pt x="60380" y="120100"/>
                      <a:pt x="52584" y="153982"/>
                      <a:pt x="37849" y="185014"/>
                    </a:cubicBezTo>
                    <a:cubicBezTo>
                      <a:pt x="23098" y="215840"/>
                      <a:pt x="10424" y="247627"/>
                      <a:pt x="-103" y="280153"/>
                    </a:cubicBezTo>
                  </a:path>
                </a:pathLst>
              </a:custGeom>
              <a:noFill/>
              <a:ln w="10126" cap="rnd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</p:grpSp>
      <p:sp>
        <p:nvSpPr>
          <p:cNvPr name="AutoShape 75" id="75"/>
          <p:cNvSpPr/>
          <p:nvPr>
            <p:ph type="body" sz="quarter" idx="13"/>
          </p:nvPr>
        </p:nvSpPr>
        <p:spPr>
          <a:xfrm>
            <a:off x="5892912" y="2819056"/>
            <a:ext cx="4807752" cy="1219886"/>
          </a:xfrm>
        </p:spPr>
        <p:txBody>
          <a:bodyPr vert="horz" anchor="b" wrap="square" tIns="45720" lIns="91440" bIns="45720" rIns="91440">
            <a:spAutoFit/>
          </a:bodyPr>
          <a:p>
            <a:pPr indent="-228600" algn="l" marL="228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b="true" i="false" sz="32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text styles</a:t>
            </a:r>
          </a:p>
        </p:txBody>
      </p:sp>
      <p:sp>
        <p:nvSpPr>
          <p:cNvPr name="AutoShape 76" id="76"/>
          <p:cNvSpPr/>
          <p:nvPr>
            <p:ph type="body" sz="quarter" idx="14"/>
          </p:nvPr>
        </p:nvSpPr>
        <p:spPr>
          <a:xfrm>
            <a:off x="8837399" y="5961098"/>
            <a:ext cx="2681501" cy="296271"/>
          </a:xfrm>
        </p:spPr>
        <p:txBody>
          <a:bodyPr vert="horz" anchor="ctr" tIns="45720" lIns="91440" bIns="45720" rIns="91440">
            <a:normAutofit/>
          </a:bodyPr>
          <a:p>
            <a:pPr indent="0" algn="r" marL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Speaker name and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Relationship Id="rId3" Target="../slideLayouts/slideLayout2.xml" Type="http://schemas.openxmlformats.org/officeDocument/2006/relationships/slideLayout"/><Relationship Id="rId4" Target="../slideLayouts/slideLayout3.xml" Type="http://schemas.openxmlformats.org/officeDocument/2006/relationships/slideLayout"/><Relationship Id="rId5" Target="../slideLayouts/slideLayout4.xml" Type="http://schemas.openxmlformats.org/officeDocument/2006/relationships/slideLayout"/><Relationship Id="rId6" Target="../slideLayouts/slideLayout5.xml" Type="http://schemas.openxmlformats.org/officeDocument/2006/relationships/slideLayout"/><Relationship Id="rId7" Target="../slideLayouts/slideLayout6.xml" Type="http://schemas.openxmlformats.org/officeDocument/2006/relationships/slideLayout"/><Relationship Id="rId8" Target="../slideLayouts/slideLayout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  <a:prstGeom prst="rect">
            <a:avLst/>
          </a:prstGeom>
        </p:spPr>
        <p:txBody>
          <a:bodyPr vert="horz" anchor="b" tIns="45720" lIns="91440" bIns="45720" rIns="91440">
            <a:sp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2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name="AutoShape 3" id="3"/>
          <p:cNvSpPr/>
          <p:nvPr>
            <p:ph type="body" idx="1"/>
          </p:nvPr>
        </p:nvSpPr>
        <p:spPr>
          <a:xfrm>
            <a:off x="660400" y="1130300"/>
            <a:ext cx="10858500" cy="1658083"/>
          </a:xfrm>
          <a:prstGeom prst="rect">
            <a:avLst/>
          </a:prstGeom>
        </p:spPr>
        <p:txBody>
          <a:bodyPr vert="horz" anchor="t" tIns="45720" lIns="91440" bIns="45720" rIns="91440">
            <a:spAutoFit/>
          </a:bodyPr>
          <a:p>
            <a:pPr indent="-228600" algn="l" marL="22860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b="false" i="false" sz="1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text styles</a:t>
            </a:r>
          </a:p>
          <a:p>
            <a:pPr indent="-228600" lvl="1" algn="l" marL="68580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false" i="false" sz="1600" baseline="0" u="none">
                <a:solidFill>
                  <a:srgbClr val="FFFFFF"/>
                </a:solidFill>
                <a:latin typeface="Arial"/>
                <a:ea typeface="Arial"/>
              </a:rPr>
              <a:t>Second level</a:t>
            </a:r>
          </a:p>
          <a:p>
            <a:pPr indent="-228600" lvl="2" algn="l" marL="114300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false" i="false" sz="1400" baseline="0" u="none">
                <a:solidFill>
                  <a:srgbClr val="FFFFFF"/>
                </a:solidFill>
                <a:latin typeface="Arial"/>
                <a:ea typeface="Arial"/>
              </a:rPr>
              <a:t>Third level</a:t>
            </a:r>
          </a:p>
          <a:p>
            <a:pPr indent="-228600" lvl="3" algn="l" marL="160020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Fourth level</a:t>
            </a:r>
          </a:p>
          <a:p>
            <a:pPr indent="-228600" lvl="4" algn="l" marL="205740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name="AutoShape 4" id="4"/>
          <p:cNvSpPr/>
          <p:nvPr>
            <p:ph type="ftr" sz="quarter" idx="3"/>
          </p:nvPr>
        </p:nvSpPr>
        <p:spPr>
          <a:xfrm>
            <a:off x="660401" y="6423740"/>
            <a:ext cx="3992171" cy="246221"/>
          </a:xfrm>
          <a:prstGeom prst="rect">
            <a:avLst/>
          </a:prstGeom>
        </p:spPr>
        <p:txBody>
          <a:bodyPr vert="horz" anchor="ctr" tIns="45720" lIns="91440" bIns="45720" rIns="91440">
            <a:spAutoFit/>
          </a:bodyPr>
          <a:p>
            <a:pPr algn="l" marL="0"/>
          </a:p>
        </p:txBody>
      </p:sp>
      <p:sp>
        <p:nvSpPr>
          <p:cNvPr name="AutoShape 5" id="5"/>
          <p:cNvSpPr/>
          <p:nvPr>
            <p:ph type="dt" sz="half" idx="2"/>
          </p:nvPr>
        </p:nvSpPr>
        <p:spPr>
          <a:xfrm>
            <a:off x="5504656" y="6423740"/>
            <a:ext cx="1802924" cy="246221"/>
          </a:xfrm>
          <a:prstGeom prst="rect">
            <a:avLst/>
          </a:prstGeom>
        </p:spPr>
        <p:txBody>
          <a:bodyPr vert="horz" anchor="ctr" tIns="45720" lIns="91440" bIns="45720" rIns="91440">
            <a:spAutoFit/>
          </a:bodyPr>
          <a:p>
            <a:pPr algn="l" marL="0"/>
            <a:r>
              <a:rPr lang="zh-CN" b="false" i="false" sz="1800" baseline="0" u="none" altLang="en-US">
                <a:solidFill>
                  <a:srgbClr val="FFFFFF"/>
                </a:solidFill>
                <a:latin typeface="Arial"/>
                <a:ea typeface="Arial"/>
              </a:rPr>
              <a:t>2024/8/14</a:t>
            </a:r>
          </a:p>
        </p:txBody>
      </p:sp>
      <p:sp>
        <p:nvSpPr>
          <p:cNvPr name="AutoShape 6" id="6"/>
          <p:cNvSpPr/>
          <p:nvPr>
            <p:ph type="sldNum" sz="quarter" idx="4"/>
          </p:nvPr>
        </p:nvSpPr>
        <p:spPr>
          <a:xfrm>
            <a:off x="8857452" y="6423740"/>
            <a:ext cx="2661448" cy="246221"/>
          </a:xfrm>
          <a:prstGeom prst="rect">
            <a:avLst/>
          </a:prstGeom>
        </p:spPr>
        <p:txBody>
          <a:bodyPr vert="horz" anchor="ctr" tIns="45720" lIns="91440" bIns="45720" rIns="91440">
            <a:spAutoFit/>
          </a:bodyPr>
          <a:p>
            <a:pPr algn="l" marL="0"/>
            <a:fld type="slidenum" id="{3386411A-70EE-422D-B97C-F56BEE3FF077}">
              <a:rPr lang="en-US" b="false" i="false" sz="1800" baseline="0" u="none">
                <a:solidFill>
                  <a:srgbClr val="FFFFFF"/>
                </a:solidFill>
                <a:latin typeface="Arial"/>
                <a:ea typeface="Arial"/>
              </a:rPr>
              <a:t>‹#›</a:t>
            </a:fld>
          </a:p>
        </p:txBody>
      </p:sp>
      <p:grpSp>
        <p:nvGrpSpPr>
          <p:cNvPr name="Group 7" id="7"/>
          <p:cNvGrpSpPr/>
          <p:nvPr/>
        </p:nvGrpSpPr>
        <p:grpSpPr>
          <a:xfrm flipH="true">
            <a:off x="0" y="5541178"/>
            <a:ext cx="1612900" cy="1316822"/>
            <a:chOff x="10120888" y="5247582"/>
            <a:chExt cx="1994430" cy="1628315"/>
          </a:xfrm>
        </p:grpSpPr>
        <p:grpSp>
          <p:nvGrpSpPr>
            <p:cNvPr name="Group 8" id="8"/>
            <p:cNvGrpSpPr/>
            <p:nvPr/>
          </p:nvGrpSpPr>
          <p:grpSpPr>
            <a:xfrm flipH="true">
              <a:off x="10189850" y="5349794"/>
              <a:ext cx="1925468" cy="1526103"/>
              <a:chOff x="8009521" y="708814"/>
              <a:chExt cx="3120315" cy="2473124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9120617" y="2062627"/>
                <a:ext cx="658308" cy="1084906"/>
              </a:xfrm>
              <a:custGeom>
                <a:avLst/>
                <a:gdLst/>
                <a:ahLst/>
                <a:cxnLst/>
                <a:rect r="r" b="b" t="t" l="l"/>
                <a:pathLst>
                  <a:path w="770213" h="1686054" stroke="true" fill="norm" extrusionOk="true">
                    <a:moveTo>
                      <a:pt x="770110" y="-112"/>
                    </a:moveTo>
                    <a:cubicBezTo>
                      <a:pt x="361253" y="479137"/>
                      <a:pt x="94486" y="1063126"/>
                      <a:pt x="-103" y="1685943"/>
                    </a:cubicBezTo>
                  </a:path>
                </a:pathLst>
              </a:custGeom>
              <a:noFill/>
              <a:ln w="27118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" id="10"/>
              <p:cNvSpPr/>
              <p:nvPr/>
            </p:nvSpPr>
            <p:spPr>
              <a:xfrm>
                <a:off x="8009521" y="708814"/>
                <a:ext cx="3120315" cy="2473124"/>
              </a:xfrm>
              <a:custGeom>
                <a:avLst/>
                <a:gdLst/>
                <a:ahLst/>
                <a:cxnLst/>
                <a:rect r="r" b="b" t="t" l="l"/>
                <a:pathLst>
                  <a:path w="2952641" h="2340228" stroke="true" fill="norm" extrusionOk="true">
                    <a:moveTo>
                      <a:pt x="1402370" y="595059"/>
                    </a:moveTo>
                    <a:cubicBezTo>
                      <a:pt x="1285078" y="462654"/>
                      <a:pt x="1167099" y="329391"/>
                      <a:pt x="1028169" y="219827"/>
                    </a:cubicBezTo>
                    <a:cubicBezTo>
                      <a:pt x="889238" y="110262"/>
                      <a:pt x="726609" y="25084"/>
                      <a:pt x="551100" y="2244"/>
                    </a:cubicBezTo>
                    <a:cubicBezTo>
                      <a:pt x="482408" y="-6515"/>
                      <a:pt x="394997" y="7395"/>
                      <a:pt x="377137" y="73855"/>
                    </a:cubicBezTo>
                    <a:cubicBezTo>
                      <a:pt x="363055" y="126577"/>
                      <a:pt x="404613" y="176894"/>
                      <a:pt x="444455" y="214160"/>
                    </a:cubicBezTo>
                    <a:cubicBezTo>
                      <a:pt x="619106" y="376995"/>
                      <a:pt x="825303" y="502256"/>
                      <a:pt x="1050322" y="582179"/>
                    </a:cubicBezTo>
                    <a:cubicBezTo>
                      <a:pt x="740176" y="517265"/>
                      <a:pt x="413372" y="522073"/>
                      <a:pt x="112156" y="620131"/>
                    </a:cubicBezTo>
                    <a:cubicBezTo>
                      <a:pt x="73516" y="632668"/>
                      <a:pt x="32472" y="648983"/>
                      <a:pt x="11865" y="684015"/>
                    </a:cubicBezTo>
                    <a:cubicBezTo>
                      <a:pt x="-13895" y="728322"/>
                      <a:pt x="4652" y="787913"/>
                      <a:pt x="41574" y="823461"/>
                    </a:cubicBezTo>
                    <a:cubicBezTo>
                      <a:pt x="78497" y="859009"/>
                      <a:pt x="129329" y="874980"/>
                      <a:pt x="178959" y="889062"/>
                    </a:cubicBezTo>
                    <a:cubicBezTo>
                      <a:pt x="534270" y="986090"/>
                      <a:pt x="908472" y="978706"/>
                      <a:pt x="1276663" y="970462"/>
                    </a:cubicBezTo>
                    <a:cubicBezTo>
                      <a:pt x="1029027" y="1041044"/>
                      <a:pt x="812990" y="1172075"/>
                      <a:pt x="617045" y="1338998"/>
                    </a:cubicBezTo>
                    <a:cubicBezTo>
                      <a:pt x="544231" y="1400992"/>
                      <a:pt x="470043" y="1489090"/>
                      <a:pt x="495116" y="1581482"/>
                    </a:cubicBezTo>
                    <a:cubicBezTo>
                      <a:pt x="520188" y="1673873"/>
                      <a:pt x="633531" y="1713715"/>
                      <a:pt x="730731" y="1718866"/>
                    </a:cubicBezTo>
                    <a:cubicBezTo>
                      <a:pt x="902462" y="1727453"/>
                      <a:pt x="1074193" y="1677994"/>
                      <a:pt x="1228750" y="1603120"/>
                    </a:cubicBezTo>
                    <a:cubicBezTo>
                      <a:pt x="1383308" y="1528245"/>
                      <a:pt x="1524814" y="1427954"/>
                      <a:pt x="1665119" y="1328350"/>
                    </a:cubicBezTo>
                    <a:cubicBezTo>
                      <a:pt x="1487549" y="1562419"/>
                      <a:pt x="1300534" y="1816237"/>
                      <a:pt x="1257429" y="2106635"/>
                    </a:cubicBezTo>
                    <a:cubicBezTo>
                      <a:pt x="1245408" y="2188207"/>
                      <a:pt x="1254510" y="2288841"/>
                      <a:pt x="1327667" y="2326622"/>
                    </a:cubicBezTo>
                    <a:cubicBezTo>
                      <a:pt x="1400825" y="2364403"/>
                      <a:pt x="1484286" y="2316147"/>
                      <a:pt x="1545766" y="2264455"/>
                    </a:cubicBezTo>
                    <a:cubicBezTo>
                      <a:pt x="1765358" y="2078454"/>
                      <a:pt x="1911244" y="1820085"/>
                      <a:pt x="1957062" y="1535973"/>
                    </a:cubicBezTo>
                    <a:cubicBezTo>
                      <a:pt x="1915502" y="1724877"/>
                      <a:pt x="1938171" y="1928035"/>
                      <a:pt x="2004287" y="2109039"/>
                    </a:cubicBezTo>
                    <a:cubicBezTo>
                      <a:pt x="2022834" y="2167084"/>
                      <a:pt x="2053780" y="2220406"/>
                      <a:pt x="2094961" y="2265314"/>
                    </a:cubicBezTo>
                    <a:cubicBezTo>
                      <a:pt x="2137894" y="2308247"/>
                      <a:pt x="2199545" y="2336068"/>
                      <a:pt x="2259480" y="2326107"/>
                    </a:cubicBezTo>
                    <a:cubicBezTo>
                      <a:pt x="2346891" y="2311510"/>
                      <a:pt x="2404249" y="2223068"/>
                      <a:pt x="2423826" y="2137203"/>
                    </a:cubicBezTo>
                    <a:cubicBezTo>
                      <a:pt x="2468133" y="1942975"/>
                      <a:pt x="2378317" y="1746171"/>
                      <a:pt x="2291078" y="1567228"/>
                    </a:cubicBezTo>
                    <a:cubicBezTo>
                      <a:pt x="2380876" y="1755187"/>
                      <a:pt x="2513006" y="1919774"/>
                      <a:pt x="2677130" y="2048074"/>
                    </a:cubicBezTo>
                    <a:cubicBezTo>
                      <a:pt x="2711115" y="2078059"/>
                      <a:pt x="2751025" y="2100573"/>
                      <a:pt x="2794250" y="2114191"/>
                    </a:cubicBezTo>
                    <a:cubicBezTo>
                      <a:pt x="2838041" y="2125525"/>
                      <a:pt x="2889046" y="2118484"/>
                      <a:pt x="2920472" y="2086199"/>
                    </a:cubicBezTo>
                    <a:cubicBezTo>
                      <a:pt x="2948962" y="2053141"/>
                      <a:pt x="2959301" y="2008164"/>
                      <a:pt x="2948121" y="1965987"/>
                    </a:cubicBezTo>
                    <a:cubicBezTo>
                      <a:pt x="2936478" y="1924462"/>
                      <a:pt x="2917141" y="1885480"/>
                      <a:pt x="2891106" y="1851099"/>
                    </a:cubicBezTo>
                    <a:cubicBezTo>
                      <a:pt x="2745701" y="1637878"/>
                      <a:pt x="2557433" y="1457320"/>
                      <a:pt x="2338304" y="1320965"/>
                    </a:cubicBezTo>
                    <a:cubicBezTo>
                      <a:pt x="2005833" y="1114030"/>
                      <a:pt x="1661512" y="887860"/>
                      <a:pt x="1402370" y="595059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1" id="11"/>
              <p:cNvSpPr/>
              <p:nvPr/>
            </p:nvSpPr>
            <p:spPr>
              <a:xfrm>
                <a:off x="9403981" y="1198063"/>
                <a:ext cx="1108191" cy="948069"/>
              </a:xfrm>
              <a:custGeom>
                <a:avLst/>
                <a:gdLst/>
                <a:ahLst/>
                <a:cxnLst/>
                <a:rect r="r" b="b" t="t" l="l"/>
                <a:pathLst>
                  <a:path w="1048641" h="897123" stroke="true" fill="norm" extrusionOk="true">
                    <a:moveTo>
                      <a:pt x="1013109" y="895273"/>
                    </a:moveTo>
                    <a:cubicBezTo>
                      <a:pt x="1105844" y="629948"/>
                      <a:pt x="1011392" y="310185"/>
                      <a:pt x="789859" y="137767"/>
                    </a:cubicBezTo>
                    <a:cubicBezTo>
                      <a:pt x="568326" y="-34650"/>
                      <a:pt x="234481" y="-46672"/>
                      <a:pt x="-103" y="109088"/>
                    </a:cubicBezTo>
                    <a:cubicBezTo>
                      <a:pt x="37849" y="335945"/>
                      <a:pt x="150333" y="561084"/>
                      <a:pt x="329964" y="704651"/>
                    </a:cubicBezTo>
                    <a:cubicBezTo>
                      <a:pt x="509594" y="848219"/>
                      <a:pt x="783505" y="908324"/>
                      <a:pt x="1013109" y="895273"/>
                    </a:cubicBezTo>
                    <a:close/>
                  </a:path>
                </a:pathLst>
              </a:custGeom>
              <a:solidFill>
                <a:srgbClr val="FFCD4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>
              <a:off x="10120888" y="5247582"/>
              <a:ext cx="653738" cy="636868"/>
              <a:chOff x="10120888" y="5247582"/>
              <a:chExt cx="653738" cy="636868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0120888" y="5247582"/>
                <a:ext cx="413165" cy="309650"/>
              </a:xfrm>
              <a:custGeom>
                <a:avLst/>
                <a:gdLst/>
                <a:ahLst/>
                <a:cxnLst/>
                <a:rect r="r" b="b" t="t" l="l"/>
                <a:pathLst>
                  <a:path w="413165" h="309650" stroke="true" fill="norm" extrusionOk="true">
                    <a:moveTo>
                      <a:pt x="372151" y="273543"/>
                    </a:moveTo>
                    <a:cubicBezTo>
                      <a:pt x="422381" y="206235"/>
                      <a:pt x="426065" y="114972"/>
                      <a:pt x="381421" y="43834"/>
                    </a:cubicBezTo>
                    <a:cubicBezTo>
                      <a:pt x="373183" y="30334"/>
                      <a:pt x="362197" y="18720"/>
                      <a:pt x="349181" y="9741"/>
                    </a:cubicBezTo>
                    <a:cubicBezTo>
                      <a:pt x="335833" y="867"/>
                      <a:pt x="319488" y="-2269"/>
                      <a:pt x="303803" y="1036"/>
                    </a:cubicBezTo>
                    <a:cubicBezTo>
                      <a:pt x="278656" y="7323"/>
                      <a:pt x="263503" y="32550"/>
                      <a:pt x="254637" y="57053"/>
                    </a:cubicBezTo>
                    <a:cubicBezTo>
                      <a:pt x="237010" y="109080"/>
                      <a:pt x="239307" y="165806"/>
                      <a:pt x="261085" y="216237"/>
                    </a:cubicBezTo>
                    <a:cubicBezTo>
                      <a:pt x="244352" y="188011"/>
                      <a:pt x="225202" y="161284"/>
                      <a:pt x="203859" y="136363"/>
                    </a:cubicBezTo>
                    <a:cubicBezTo>
                      <a:pt x="184483" y="111216"/>
                      <a:pt x="158707" y="91727"/>
                      <a:pt x="129224" y="79943"/>
                    </a:cubicBezTo>
                    <a:cubicBezTo>
                      <a:pt x="99394" y="68385"/>
                      <a:pt x="65978" y="70658"/>
                      <a:pt x="37985" y="86149"/>
                    </a:cubicBezTo>
                    <a:cubicBezTo>
                      <a:pt x="11065" y="102269"/>
                      <a:pt x="-6022" y="135799"/>
                      <a:pt x="909" y="166749"/>
                    </a:cubicBezTo>
                    <a:cubicBezTo>
                      <a:pt x="6713" y="192057"/>
                      <a:pt x="26540" y="211562"/>
                      <a:pt x="46932" y="227602"/>
                    </a:cubicBezTo>
                    <a:cubicBezTo>
                      <a:pt x="96404" y="266362"/>
                      <a:pt x="154073" y="293290"/>
                      <a:pt x="215546" y="306347"/>
                    </a:cubicBezTo>
                    <a:cubicBezTo>
                      <a:pt x="271966" y="318276"/>
                      <a:pt x="317827" y="292726"/>
                      <a:pt x="372151" y="273543"/>
                    </a:cubicBezTo>
                    <a:close/>
                  </a:path>
                </a:pathLst>
              </a:custGeom>
              <a:noFill/>
              <a:ln w="11862" cap="rnd">
                <a:solidFill>
                  <a:srgbClr val="FFF2E8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4" id="14"/>
              <p:cNvSpPr/>
              <p:nvPr/>
            </p:nvSpPr>
            <p:spPr>
              <a:xfrm>
                <a:off x="10133430" y="5446516"/>
                <a:ext cx="641196" cy="437934"/>
              </a:xfrm>
              <a:custGeom>
                <a:avLst/>
                <a:gdLst/>
                <a:ahLst/>
                <a:cxnLst/>
                <a:rect r="r" b="b" t="t" l="l"/>
                <a:pathLst>
                  <a:path w="641196" h="437934" stroke="true" fill="norm" extrusionOk="true">
                    <a:moveTo>
                      <a:pt x="634777" y="192849"/>
                    </a:moveTo>
                    <a:cubicBezTo>
                      <a:pt x="617609" y="255877"/>
                      <a:pt x="568121" y="305688"/>
                      <a:pt x="513877" y="342038"/>
                    </a:cubicBezTo>
                    <a:lnTo>
                      <a:pt x="506865" y="346633"/>
                    </a:lnTo>
                    <a:cubicBezTo>
                      <a:pt x="489867" y="357618"/>
                      <a:pt x="472208" y="367548"/>
                      <a:pt x="453992" y="376374"/>
                    </a:cubicBezTo>
                    <a:cubicBezTo>
                      <a:pt x="425726" y="389995"/>
                      <a:pt x="396371" y="401215"/>
                      <a:pt x="366219" y="409903"/>
                    </a:cubicBezTo>
                    <a:cubicBezTo>
                      <a:pt x="345908" y="415948"/>
                      <a:pt x="325193" y="421026"/>
                      <a:pt x="304238" y="425137"/>
                    </a:cubicBezTo>
                    <a:cubicBezTo>
                      <a:pt x="286103" y="428764"/>
                      <a:pt x="267968" y="431746"/>
                      <a:pt x="249672" y="434244"/>
                    </a:cubicBezTo>
                    <a:cubicBezTo>
                      <a:pt x="234809" y="436219"/>
                      <a:pt x="219850" y="437348"/>
                      <a:pt x="204858" y="437630"/>
                    </a:cubicBezTo>
                    <a:cubicBezTo>
                      <a:pt x="180268" y="438121"/>
                      <a:pt x="155725" y="435413"/>
                      <a:pt x="131835" y="429570"/>
                    </a:cubicBezTo>
                    <a:cubicBezTo>
                      <a:pt x="109162" y="424258"/>
                      <a:pt x="87554" y="415159"/>
                      <a:pt x="67920" y="402649"/>
                    </a:cubicBezTo>
                    <a:cubicBezTo>
                      <a:pt x="-49192" y="326322"/>
                      <a:pt x="2553" y="201150"/>
                      <a:pt x="83394" y="120551"/>
                    </a:cubicBezTo>
                    <a:cubicBezTo>
                      <a:pt x="99595" y="104382"/>
                      <a:pt x="117327" y="89834"/>
                      <a:pt x="136349" y="77107"/>
                    </a:cubicBezTo>
                    <a:cubicBezTo>
                      <a:pt x="143200" y="72513"/>
                      <a:pt x="150212" y="68241"/>
                      <a:pt x="157305" y="64131"/>
                    </a:cubicBezTo>
                    <a:cubicBezTo>
                      <a:pt x="198539" y="40201"/>
                      <a:pt x="243119" y="22566"/>
                      <a:pt x="289569" y="11822"/>
                    </a:cubicBezTo>
                    <a:lnTo>
                      <a:pt x="307945" y="7872"/>
                    </a:lnTo>
                    <a:cubicBezTo>
                      <a:pt x="339242" y="2005"/>
                      <a:pt x="371055" y="-695"/>
                      <a:pt x="402892" y="-188"/>
                    </a:cubicBezTo>
                    <a:cubicBezTo>
                      <a:pt x="423388" y="-91"/>
                      <a:pt x="443860" y="1416"/>
                      <a:pt x="464148" y="4326"/>
                    </a:cubicBezTo>
                    <a:cubicBezTo>
                      <a:pt x="480421" y="6535"/>
                      <a:pt x="496565" y="9621"/>
                      <a:pt x="512507" y="13595"/>
                    </a:cubicBezTo>
                    <a:cubicBezTo>
                      <a:pt x="599232" y="35518"/>
                      <a:pt x="660085" y="99434"/>
                      <a:pt x="634777" y="192849"/>
                    </a:cubicBezTo>
                    <a:close/>
                  </a:path>
                </a:pathLst>
              </a:custGeom>
              <a:solidFill>
                <a:srgbClr val="FEB23B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5" id="15"/>
              <p:cNvSpPr/>
              <p:nvPr/>
            </p:nvSpPr>
            <p:spPr>
              <a:xfrm>
                <a:off x="10523096" y="5446899"/>
                <a:ext cx="117916" cy="376238"/>
              </a:xfrm>
              <a:custGeom>
                <a:avLst/>
                <a:gdLst/>
                <a:ahLst/>
                <a:cxnLst/>
                <a:rect r="r" b="b" t="t" l="l"/>
                <a:pathLst>
                  <a:path w="117916" h="376238" stroke="true" fill="norm" extrusionOk="true">
                    <a:moveTo>
                      <a:pt x="117280" y="346250"/>
                    </a:moveTo>
                    <a:cubicBezTo>
                      <a:pt x="100281" y="357236"/>
                      <a:pt x="82622" y="367165"/>
                      <a:pt x="64406" y="375991"/>
                    </a:cubicBezTo>
                    <a:cubicBezTo>
                      <a:pt x="1756" y="261104"/>
                      <a:pt x="-16427" y="127188"/>
                      <a:pt x="13306" y="-248"/>
                    </a:cubicBezTo>
                    <a:cubicBezTo>
                      <a:pt x="33803" y="-151"/>
                      <a:pt x="54275" y="1356"/>
                      <a:pt x="74562" y="4266"/>
                    </a:cubicBezTo>
                    <a:cubicBezTo>
                      <a:pt x="45127" y="119563"/>
                      <a:pt x="60384" y="241728"/>
                      <a:pt x="117280" y="346250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6" id="16"/>
              <p:cNvSpPr/>
              <p:nvPr/>
            </p:nvSpPr>
            <p:spPr>
              <a:xfrm>
                <a:off x="10360485" y="5455120"/>
                <a:ext cx="139880" cy="416780"/>
              </a:xfrm>
              <a:custGeom>
                <a:avLst/>
                <a:gdLst/>
                <a:ahLst/>
                <a:cxnLst/>
                <a:rect r="r" b="b" t="t" l="l"/>
                <a:pathLst>
                  <a:path w="139880" h="416780" stroke="true" fill="norm" extrusionOk="true">
                    <a:moveTo>
                      <a:pt x="139244" y="401300"/>
                    </a:moveTo>
                    <a:cubicBezTo>
                      <a:pt x="118933" y="407344"/>
                      <a:pt x="98219" y="412422"/>
                      <a:pt x="77263" y="416533"/>
                    </a:cubicBezTo>
                    <a:cubicBezTo>
                      <a:pt x="4426" y="297205"/>
                      <a:pt x="-18505" y="153996"/>
                      <a:pt x="13429" y="17887"/>
                    </a:cubicBezTo>
                    <a:cubicBezTo>
                      <a:pt x="29540" y="12245"/>
                      <a:pt x="45950" y="7506"/>
                      <a:pt x="62594" y="3702"/>
                    </a:cubicBezTo>
                    <a:lnTo>
                      <a:pt x="80971" y="-248"/>
                    </a:lnTo>
                    <a:cubicBezTo>
                      <a:pt x="38970" y="135546"/>
                      <a:pt x="60377" y="283044"/>
                      <a:pt x="139244" y="401300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7" id="17"/>
              <p:cNvSpPr/>
              <p:nvPr/>
            </p:nvSpPr>
            <p:spPr>
              <a:xfrm>
                <a:off x="10212246" y="5510976"/>
                <a:ext cx="126839" cy="373474"/>
              </a:xfrm>
              <a:custGeom>
                <a:avLst/>
                <a:gdLst/>
                <a:ahLst/>
                <a:cxnLst/>
                <a:rect r="r" b="b" t="t" l="l"/>
                <a:pathLst>
                  <a:path w="126839" h="373474" stroke="true" fill="norm" extrusionOk="true">
                    <a:moveTo>
                      <a:pt x="126122" y="373170"/>
                    </a:moveTo>
                    <a:cubicBezTo>
                      <a:pt x="101532" y="373662"/>
                      <a:pt x="76989" y="370954"/>
                      <a:pt x="53099" y="365110"/>
                    </a:cubicBezTo>
                    <a:cubicBezTo>
                      <a:pt x="6497" y="269269"/>
                      <a:pt x="-10349" y="161669"/>
                      <a:pt x="4739" y="56172"/>
                    </a:cubicBezTo>
                    <a:cubicBezTo>
                      <a:pt x="20940" y="40004"/>
                      <a:pt x="38672" y="25456"/>
                      <a:pt x="57693" y="12729"/>
                    </a:cubicBezTo>
                    <a:cubicBezTo>
                      <a:pt x="64544" y="8135"/>
                      <a:pt x="71556" y="3863"/>
                      <a:pt x="78649" y="-248"/>
                    </a:cubicBezTo>
                    <a:cubicBezTo>
                      <a:pt x="42146" y="125310"/>
                      <a:pt x="59370" y="260387"/>
                      <a:pt x="126203" y="37276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8" id="18"/>
              <p:cNvSpPr/>
              <p:nvPr/>
            </p:nvSpPr>
            <p:spPr>
              <a:xfrm>
                <a:off x="10636456" y="5552273"/>
                <a:ext cx="67056" cy="67069"/>
              </a:xfrm>
              <a:custGeom>
                <a:avLst/>
                <a:gdLst/>
                <a:ahLst/>
                <a:cxnLst/>
                <a:rect r="r" b="b" t="t" l="l"/>
                <a:pathLst>
                  <a:path w="67056" h="67069" stroke="true" fill="norm" extrusionOk="true">
                    <a:moveTo>
                      <a:pt x="65900" y="39215"/>
                    </a:moveTo>
                    <a:cubicBezTo>
                      <a:pt x="62628" y="57439"/>
                      <a:pt x="45194" y="69561"/>
                      <a:pt x="26971" y="66289"/>
                    </a:cubicBezTo>
                    <a:cubicBezTo>
                      <a:pt x="8747" y="63016"/>
                      <a:pt x="-3375" y="45591"/>
                      <a:pt x="-103" y="27359"/>
                    </a:cubicBezTo>
                    <a:cubicBezTo>
                      <a:pt x="3169" y="9135"/>
                      <a:pt x="20595" y="-2987"/>
                      <a:pt x="38818" y="285"/>
                    </a:cubicBezTo>
                    <a:cubicBezTo>
                      <a:pt x="57026" y="3598"/>
                      <a:pt x="69124" y="21000"/>
                      <a:pt x="65900" y="3921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true" dt="false" ftr="false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ctrTitle"/>
          </p:nvPr>
        </p:nvSpPr>
        <p:spPr>
          <a:xfrm>
            <a:off x="6133086" y="2142312"/>
            <a:ext cx="5410349" cy="1754326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b="true" i="false" sz="5400" baseline="0" u="none" altLang="en-US">
                <a:solidFill>
                  <a:srgbClr val="FFFFFF"/>
                </a:solidFill>
                <a:latin typeface="+mn-ea"/>
                <a:ea typeface="+mn-ea"/>
              </a:rPr>
              <a:t>幼儿教育工作总结</a:t>
            </a:r>
          </a:p>
        </p:txBody>
      </p:sp>
      <p:sp>
        <p:nvSpPr>
          <p:cNvPr name="AutoShape 3" id="3"/>
          <p:cNvSpPr/>
          <p:nvPr>
            <p:ph type="subTitle" idx="1"/>
          </p:nvPr>
        </p:nvSpPr>
        <p:spPr>
          <a:xfrm>
            <a:off x="6096000" y="4129555"/>
            <a:ext cx="3113190" cy="501837"/>
          </a:xfrm>
          <a:solidFill>
            <a:srgbClr val="FFFFFF"/>
          </a:solidFill>
        </p:spPr>
        <p:txBody>
          <a:bodyPr vert="horz" anchor="ctr" tIns="45720" lIns="91440" bIns="45720" rIns="91440">
            <a:normAutofit/>
          </a:bodyPr>
          <a:p>
            <a:pPr indent="0" algn="ctr" marL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b="false" i="false" sz="1400" baseline="0" u="none" altLang="en-US">
                <a:solidFill>
                  <a:schemeClr val="accent6"/>
                </a:solidFill>
                <a:latin typeface="微软雅黑"/>
                <a:ea typeface="微软雅黑"/>
              </a:rPr>
              <a:t>汇报人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积极参与</a:t>
            </a:r>
          </a:p>
        </p:txBody>
      </p:sp>
      <p:grpSp>
        <p:nvGrpSpPr>
          <p:cNvPr name="Group 3" id="3"/>
          <p:cNvGrpSpPr/>
          <p:nvPr/>
        </p:nvGrpSpPr>
        <p:grpSpPr>
          <a:xfrm>
            <a:off x="832269" y="1356733"/>
            <a:ext cx="4371278" cy="4397296"/>
            <a:chOff x="832269" y="1356733"/>
            <a:chExt cx="4371278" cy="4397296"/>
          </a:xfrm>
        </p:grpSpPr>
        <p:sp>
          <p:nvSpPr>
            <p:cNvPr name="AutoShape 4" id="4"/>
            <p:cNvSpPr/>
            <p:nvPr/>
          </p:nvSpPr>
          <p:spPr>
            <a:xfrm>
              <a:off x="832269" y="2285999"/>
              <a:ext cx="3468030" cy="346803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15000"/>
              </a:srgbClr>
            </a:solidFill>
            <a:ln cap="flat" cmpd="sng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  <p:sp>
          <p:nvSpPr>
            <p:cNvPr name="AutoShape 5" id="5"/>
            <p:cNvSpPr/>
            <p:nvPr/>
          </p:nvSpPr>
          <p:spPr>
            <a:xfrm>
              <a:off x="2991889" y="1356733"/>
              <a:ext cx="2211658" cy="2211658"/>
            </a:xfrm>
            <a:prstGeom prst="donut">
              <a:avLst>
                <a:gd name="adj" fmla="val 19662"/>
              </a:avLst>
            </a:prstGeom>
            <a:solidFill>
              <a:schemeClr val="accent1"/>
            </a:solidFill>
            <a:ln cap="flat" cmpd="sng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AutoShape 6" id="6"/>
          <p:cNvSpPr/>
          <p:nvPr/>
        </p:nvSpPr>
        <p:spPr>
          <a:xfrm flipH="true">
            <a:off x="5804684" y="2265733"/>
            <a:ext cx="5714216" cy="700576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+mn-ea"/>
                <a:ea typeface="+mn-ea"/>
              </a:rPr>
              <a:t> 大部分幼儿积极参与体育活动，展现出极大的兴趣，通过运动增强了身体的灵活性和协调性。</a:t>
            </a:r>
          </a:p>
        </p:txBody>
      </p:sp>
      <p:sp>
        <p:nvSpPr>
          <p:cNvPr name="TextBox 7" id="7"/>
          <p:cNvSpPr txBox="true"/>
          <p:nvPr/>
        </p:nvSpPr>
        <p:spPr>
          <a:xfrm>
            <a:off x="5804684" y="1422406"/>
            <a:ext cx="5714216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体育活动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>
            <a:off x="5921593" y="2033630"/>
            <a:ext cx="1527629" cy="480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9" id="9"/>
          <p:cNvSpPr/>
          <p:nvPr/>
        </p:nvSpPr>
        <p:spPr>
          <a:xfrm flipH="true">
            <a:off x="5804684" y="4748583"/>
            <a:ext cx="5714216" cy="700576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+mn-ea"/>
                <a:ea typeface="+mn-ea"/>
              </a:rPr>
              <a:t> 幼儿的身体协调能力显著提升，运动中展现出更多的自信，参与集体活动的意愿增强。</a:t>
            </a:r>
          </a:p>
        </p:txBody>
      </p:sp>
      <p:sp>
        <p:nvSpPr>
          <p:cNvPr name="TextBox 10" id="10"/>
          <p:cNvSpPr txBox="true"/>
          <p:nvPr/>
        </p:nvSpPr>
        <p:spPr>
          <a:xfrm>
            <a:off x="5804684" y="3905256"/>
            <a:ext cx="5714216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身体协调性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>
            <a:off x="5921593" y="4516480"/>
            <a:ext cx="1527629" cy="480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求知欲</a:t>
            </a:r>
          </a:p>
        </p:txBody>
      </p:sp>
      <p:sp>
        <p:nvSpPr>
          <p:cNvPr name="TextBox 3" id="3"/>
          <p:cNvSpPr txBox="true"/>
          <p:nvPr/>
        </p:nvSpPr>
        <p:spPr>
          <a:xfrm flipH="true">
            <a:off x="673100" y="1441904"/>
            <a:ext cx="5698670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口头表达积极性</a:t>
            </a:r>
            <a:endParaRPr lang="en-US" sz="1100"/>
          </a:p>
        </p:txBody>
      </p:sp>
      <p:cxnSp>
        <p:nvCxnSpPr>
          <p:cNvPr name="Connector 4" id="4"/>
          <p:cNvCxnSpPr/>
          <p:nvPr/>
        </p:nvCxnSpPr>
        <p:spPr>
          <a:xfrm flipH="true">
            <a:off x="805543" y="1953258"/>
            <a:ext cx="676841" cy="0"/>
          </a:xfrm>
          <a:prstGeom prst="line">
            <a:avLst/>
          </a:prstGeom>
          <a:ln w="25400" cap="rnd" cmpd="sng">
            <a:solidFill>
              <a:schemeClr val="accent1"/>
            </a:solidFill>
            <a:prstDash val="solid"/>
          </a:ln>
        </p:spPr>
      </p:cxnSp>
      <p:sp>
        <p:nvSpPr>
          <p:cNvPr name="TextBox 5" id="5"/>
          <p:cNvSpPr txBox="true"/>
          <p:nvPr/>
        </p:nvSpPr>
        <p:spPr>
          <a:xfrm flipH="true">
            <a:off x="673100" y="2112118"/>
            <a:ext cx="5698670" cy="102374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just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+mn-ea"/>
                <a:ea typeface="+mn-ea"/>
              </a:rPr>
              <a:t> 在各种交流中，幼儿表现出乐于表达的积极性，能够清晰地分享自己的想法与感受。</a:t>
            </a:r>
            <a:endParaRPr lang="en-US" sz="1100"/>
          </a:p>
        </p:txBody>
      </p:sp>
      <p:sp>
        <p:nvSpPr>
          <p:cNvPr name="TextBox 6" id="6"/>
          <p:cNvSpPr txBox="true"/>
          <p:nvPr/>
        </p:nvSpPr>
        <p:spPr>
          <a:xfrm flipH="true">
            <a:off x="660400" y="3603664"/>
            <a:ext cx="5698670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科学活动兴趣</a:t>
            </a:r>
            <a:endParaRPr lang="en-US" sz="1100"/>
          </a:p>
        </p:txBody>
      </p:sp>
      <p:cxnSp>
        <p:nvCxnSpPr>
          <p:cNvPr name="Connector 7" id="7"/>
          <p:cNvCxnSpPr/>
          <p:nvPr/>
        </p:nvCxnSpPr>
        <p:spPr>
          <a:xfrm flipH="true">
            <a:off x="792843" y="4115018"/>
            <a:ext cx="676841" cy="0"/>
          </a:xfrm>
          <a:prstGeom prst="line">
            <a:avLst/>
          </a:prstGeom>
          <a:ln w="25400" cap="rnd" cmpd="sng">
            <a:solidFill>
              <a:schemeClr val="accent1"/>
            </a:solidFill>
            <a:prstDash val="solid"/>
          </a:ln>
        </p:spPr>
      </p:cxnSp>
      <p:sp>
        <p:nvSpPr>
          <p:cNvPr name="TextBox 8" id="8"/>
          <p:cNvSpPr txBox="true"/>
          <p:nvPr/>
        </p:nvSpPr>
        <p:spPr>
          <a:xfrm flipH="true">
            <a:off x="660400" y="4273878"/>
            <a:ext cx="5698670" cy="102374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just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+mn-ea"/>
                <a:ea typeface="+mn-ea"/>
              </a:rPr>
              <a:t> 幼儿在科学活动中表现出浓厚的兴趣，积极提出问题和分享自己的观点，展示了良好的探索精神。</a:t>
            </a:r>
            <a:endParaRPr lang="en-US" sz="1100"/>
          </a:p>
        </p:txBody>
      </p:sp>
      <p:grpSp>
        <p:nvGrpSpPr>
          <p:cNvPr name="Group 9" id="9"/>
          <p:cNvGrpSpPr/>
          <p:nvPr/>
        </p:nvGrpSpPr>
        <p:grpSpPr>
          <a:xfrm>
            <a:off x="6687625" y="1181117"/>
            <a:ext cx="4973151" cy="4845093"/>
            <a:chOff x="1326050" y="1611095"/>
            <a:chExt cx="3708427" cy="3612936"/>
          </a:xfrm>
        </p:grpSpPr>
        <p:sp>
          <p:nvSpPr>
            <p:cNvPr name="Freeform 10" id="10"/>
            <p:cNvSpPr/>
            <p:nvPr/>
          </p:nvSpPr>
          <p:spPr>
            <a:xfrm>
              <a:off x="1326050" y="1923203"/>
              <a:ext cx="3326738" cy="3021841"/>
            </a:xfrm>
            <a:custGeom>
              <a:avLst/>
              <a:gdLst/>
              <a:ahLst/>
              <a:cxnLst/>
              <a:rect r="r" b="b" t="t" l="l"/>
              <a:pathLst>
                <a:path w="3326738" h="3021841" stroke="true" fill="norm" extrusionOk="true">
                  <a:moveTo>
                    <a:pt x="3292966" y="3021230"/>
                  </a:moveTo>
                  <a:lnTo>
                    <a:pt x="83041" y="3021230"/>
                  </a:lnTo>
                  <a:cubicBezTo>
                    <a:pt x="60657" y="2864163"/>
                    <a:pt x="39988" y="2705572"/>
                    <a:pt x="24653" y="2546885"/>
                  </a:cubicBezTo>
                  <a:cubicBezTo>
                    <a:pt x="22938" y="2527835"/>
                    <a:pt x="21319" y="2508785"/>
                    <a:pt x="19605" y="2490307"/>
                  </a:cubicBezTo>
                  <a:cubicBezTo>
                    <a:pt x="19605" y="2486878"/>
                    <a:pt x="18938" y="2483353"/>
                    <a:pt x="18747" y="2479925"/>
                  </a:cubicBezTo>
                  <a:cubicBezTo>
                    <a:pt x="11956" y="2401629"/>
                    <a:pt x="6908" y="2323400"/>
                    <a:pt x="3603" y="2245228"/>
                  </a:cubicBezTo>
                  <a:cubicBezTo>
                    <a:pt x="3603" y="2240275"/>
                    <a:pt x="3603" y="2235703"/>
                    <a:pt x="3603" y="2230179"/>
                  </a:cubicBezTo>
                  <a:cubicBezTo>
                    <a:pt x="1888" y="2188935"/>
                    <a:pt x="745" y="2147407"/>
                    <a:pt x="555" y="2106354"/>
                  </a:cubicBezTo>
                  <a:cubicBezTo>
                    <a:pt x="-2255" y="1938419"/>
                    <a:pt x="8384" y="1770531"/>
                    <a:pt x="32368" y="1604291"/>
                  </a:cubicBezTo>
                  <a:cubicBezTo>
                    <a:pt x="41893" y="1537140"/>
                    <a:pt x="54752" y="1470941"/>
                    <a:pt x="70468" y="1404838"/>
                  </a:cubicBezTo>
                  <a:cubicBezTo>
                    <a:pt x="78374" y="1371024"/>
                    <a:pt x="86946" y="1337305"/>
                    <a:pt x="96567" y="1303968"/>
                  </a:cubicBezTo>
                  <a:cubicBezTo>
                    <a:pt x="113264" y="1245675"/>
                    <a:pt x="132314" y="1188716"/>
                    <a:pt x="153717" y="1133089"/>
                  </a:cubicBezTo>
                  <a:cubicBezTo>
                    <a:pt x="154764" y="1130137"/>
                    <a:pt x="155907" y="1127089"/>
                    <a:pt x="157241" y="1124136"/>
                  </a:cubicBezTo>
                  <a:cubicBezTo>
                    <a:pt x="159019" y="1119183"/>
                    <a:pt x="160924" y="1114230"/>
                    <a:pt x="162956" y="1109277"/>
                  </a:cubicBezTo>
                  <a:cubicBezTo>
                    <a:pt x="178481" y="1070319"/>
                    <a:pt x="194960" y="1032219"/>
                    <a:pt x="212772" y="994977"/>
                  </a:cubicBezTo>
                  <a:cubicBezTo>
                    <a:pt x="383364" y="632455"/>
                    <a:pt x="651493" y="344419"/>
                    <a:pt x="957722" y="179637"/>
                  </a:cubicBezTo>
                  <a:cubicBezTo>
                    <a:pt x="959722" y="178399"/>
                    <a:pt x="961913" y="177256"/>
                    <a:pt x="963913" y="176208"/>
                  </a:cubicBezTo>
                  <a:cubicBezTo>
                    <a:pt x="1008305" y="152386"/>
                    <a:pt x="1053860" y="130802"/>
                    <a:pt x="1100406" y="111533"/>
                  </a:cubicBezTo>
                  <a:cubicBezTo>
                    <a:pt x="1149772" y="91226"/>
                    <a:pt x="1200239" y="73700"/>
                    <a:pt x="1251568" y="59050"/>
                  </a:cubicBezTo>
                  <a:cubicBezTo>
                    <a:pt x="1270618" y="53240"/>
                    <a:pt x="1290430" y="48097"/>
                    <a:pt x="1310052" y="43144"/>
                  </a:cubicBezTo>
                  <a:cubicBezTo>
                    <a:pt x="1315957" y="41810"/>
                    <a:pt x="1321863" y="40286"/>
                    <a:pt x="1327959" y="39048"/>
                  </a:cubicBezTo>
                  <a:cubicBezTo>
                    <a:pt x="1362534" y="30857"/>
                    <a:pt x="1397586" y="23998"/>
                    <a:pt x="1432734" y="18569"/>
                  </a:cubicBezTo>
                  <a:cubicBezTo>
                    <a:pt x="1609851" y="-9215"/>
                    <a:pt x="1790395" y="-6796"/>
                    <a:pt x="1966705" y="25713"/>
                  </a:cubicBezTo>
                  <a:cubicBezTo>
                    <a:pt x="2038444" y="38686"/>
                    <a:pt x="2109171" y="56726"/>
                    <a:pt x="2178351" y="79719"/>
                  </a:cubicBezTo>
                  <a:cubicBezTo>
                    <a:pt x="2228462" y="96064"/>
                    <a:pt x="2277601" y="115276"/>
                    <a:pt x="2325512" y="137251"/>
                  </a:cubicBezTo>
                  <a:lnTo>
                    <a:pt x="2336847" y="142394"/>
                  </a:lnTo>
                  <a:cubicBezTo>
                    <a:pt x="2430801" y="186228"/>
                    <a:pt x="2519336" y="240816"/>
                    <a:pt x="2600689" y="305081"/>
                  </a:cubicBezTo>
                  <a:cubicBezTo>
                    <a:pt x="2600689" y="305081"/>
                    <a:pt x="2600689" y="305081"/>
                    <a:pt x="2601165" y="305081"/>
                  </a:cubicBezTo>
                  <a:cubicBezTo>
                    <a:pt x="2605071" y="307843"/>
                    <a:pt x="2608785" y="310891"/>
                    <a:pt x="2612500" y="313939"/>
                  </a:cubicBezTo>
                  <a:cubicBezTo>
                    <a:pt x="2622025" y="321464"/>
                    <a:pt x="2630979" y="328989"/>
                    <a:pt x="2640027" y="336894"/>
                  </a:cubicBezTo>
                  <a:cubicBezTo>
                    <a:pt x="2663268" y="356706"/>
                    <a:pt x="2686005" y="377595"/>
                    <a:pt x="2708226" y="399569"/>
                  </a:cubicBezTo>
                  <a:cubicBezTo>
                    <a:pt x="2710512" y="401665"/>
                    <a:pt x="2712703" y="403855"/>
                    <a:pt x="2715084" y="406237"/>
                  </a:cubicBezTo>
                  <a:cubicBezTo>
                    <a:pt x="2730258" y="421286"/>
                    <a:pt x="2745117" y="436974"/>
                    <a:pt x="2759661" y="453290"/>
                  </a:cubicBezTo>
                  <a:cubicBezTo>
                    <a:pt x="2769186" y="464053"/>
                    <a:pt x="2779188" y="475007"/>
                    <a:pt x="2788808" y="486437"/>
                  </a:cubicBezTo>
                  <a:cubicBezTo>
                    <a:pt x="3014836" y="754280"/>
                    <a:pt x="3148758" y="1127755"/>
                    <a:pt x="3228863" y="1508279"/>
                  </a:cubicBezTo>
                  <a:cubicBezTo>
                    <a:pt x="3332428" y="2005751"/>
                    <a:pt x="3354078" y="2516786"/>
                    <a:pt x="3292966" y="3021230"/>
                  </a:cubicBezTo>
                  <a:close/>
                </a:path>
              </a:pathLst>
            </a:custGeom>
            <a:solidFill>
              <a:srgbClr val="D3E5CF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" id="11"/>
            <p:cNvSpPr/>
            <p:nvPr/>
          </p:nvSpPr>
          <p:spPr>
            <a:xfrm>
              <a:off x="4433355" y="3898056"/>
              <a:ext cx="9525" cy="319754"/>
            </a:xfrm>
            <a:custGeom>
              <a:avLst/>
              <a:gdLst/>
              <a:ahLst/>
              <a:cxnLst/>
              <a:rect r="r" b="b" t="t" l="l"/>
              <a:pathLst>
                <a:path w="9525" h="319754" stroke="true" fill="norm" extrusionOk="true">
                  <a:moveTo>
                    <a:pt x="0" y="0"/>
                  </a:moveTo>
                  <a:lnTo>
                    <a:pt x="0" y="319754"/>
                  </a:lnTo>
                </a:path>
              </a:pathLst>
            </a:custGeom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" id="12"/>
            <p:cNvSpPr/>
            <p:nvPr/>
          </p:nvSpPr>
          <p:spPr>
            <a:xfrm>
              <a:off x="4298100" y="3956635"/>
              <a:ext cx="263842" cy="235743"/>
            </a:xfrm>
            <a:custGeom>
              <a:avLst/>
              <a:gdLst/>
              <a:ahLst/>
              <a:cxnLst/>
              <a:rect r="r" b="b" t="t" l="l"/>
              <a:pathLst>
                <a:path w="263842" h="235743" stroke="true" fill="norm" extrusionOk="true">
                  <a:moveTo>
                    <a:pt x="114" y="-611"/>
                  </a:moveTo>
                  <a:cubicBezTo>
                    <a:pt x="92916" y="72359"/>
                    <a:pt x="181041" y="151093"/>
                    <a:pt x="263957" y="235133"/>
                  </a:cubicBezTo>
                </a:path>
              </a:pathLst>
            </a:custGeom>
            <a:noFill/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4313340" y="3968160"/>
              <a:ext cx="229933" cy="219837"/>
            </a:xfrm>
            <a:custGeom>
              <a:avLst/>
              <a:gdLst/>
              <a:ahLst/>
              <a:cxnLst/>
              <a:rect r="r" b="b" t="t" l="l"/>
              <a:pathLst>
                <a:path w="229933" h="219837" stroke="true" fill="norm" extrusionOk="true">
                  <a:moveTo>
                    <a:pt x="114" y="219226"/>
                  </a:moveTo>
                  <a:cubicBezTo>
                    <a:pt x="70504" y="139673"/>
                    <a:pt x="147418" y="66140"/>
                    <a:pt x="230048" y="-611"/>
                  </a:cubicBezTo>
                </a:path>
              </a:pathLst>
            </a:custGeom>
            <a:noFill/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4" id="14"/>
            <p:cNvSpPr/>
            <p:nvPr/>
          </p:nvSpPr>
          <p:spPr>
            <a:xfrm>
              <a:off x="4260096" y="4064553"/>
              <a:ext cx="305752" cy="9525"/>
            </a:xfrm>
            <a:custGeom>
              <a:avLst/>
              <a:gdLst/>
              <a:ahLst/>
              <a:cxnLst/>
              <a:rect r="r" b="b" t="t" l="l"/>
              <a:pathLst>
                <a:path w="305752" h="9525" stroke="true" fill="norm" extrusionOk="true">
                  <a:moveTo>
                    <a:pt x="0" y="0"/>
                  </a:moveTo>
                  <a:lnTo>
                    <a:pt x="305753" y="0"/>
                  </a:lnTo>
                </a:path>
              </a:pathLst>
            </a:custGeom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5" id="15"/>
            <p:cNvSpPr/>
            <p:nvPr/>
          </p:nvSpPr>
          <p:spPr>
            <a:xfrm>
              <a:off x="2424057" y="2061827"/>
              <a:ext cx="9525" cy="239744"/>
            </a:xfrm>
            <a:custGeom>
              <a:avLst/>
              <a:gdLst/>
              <a:ahLst/>
              <a:cxnLst/>
              <a:rect r="r" b="b" t="t" l="l"/>
              <a:pathLst>
                <a:path w="9525" h="239744" stroke="true" fill="norm" extrusionOk="true">
                  <a:moveTo>
                    <a:pt x="0" y="0"/>
                  </a:moveTo>
                  <a:lnTo>
                    <a:pt x="0" y="239744"/>
                  </a:lnTo>
                </a:path>
              </a:pathLst>
            </a:custGeom>
            <a:ln w="14669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6" id="16"/>
            <p:cNvSpPr/>
            <p:nvPr/>
          </p:nvSpPr>
          <p:spPr>
            <a:xfrm>
              <a:off x="2322615" y="2105737"/>
              <a:ext cx="197834" cy="176688"/>
            </a:xfrm>
            <a:custGeom>
              <a:avLst/>
              <a:gdLst/>
              <a:ahLst/>
              <a:cxnLst/>
              <a:rect r="r" b="b" t="t" l="l"/>
              <a:pathLst>
                <a:path w="197834" h="176688" stroke="true" fill="norm" extrusionOk="true">
                  <a:moveTo>
                    <a:pt x="114" y="-611"/>
                  </a:moveTo>
                  <a:cubicBezTo>
                    <a:pt x="69700" y="54071"/>
                    <a:pt x="135776" y="113089"/>
                    <a:pt x="197948" y="176077"/>
                  </a:cubicBezTo>
                </a:path>
              </a:pathLst>
            </a:custGeom>
            <a:noFill/>
            <a:ln w="14669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7" id="17"/>
            <p:cNvSpPr/>
            <p:nvPr/>
          </p:nvSpPr>
          <p:spPr>
            <a:xfrm>
              <a:off x="2334045" y="2114214"/>
              <a:ext cx="172402" cy="164782"/>
            </a:xfrm>
            <a:custGeom>
              <a:avLst/>
              <a:gdLst/>
              <a:ahLst/>
              <a:cxnLst/>
              <a:rect r="r" b="b" t="t" l="l"/>
              <a:pathLst>
                <a:path w="172402" h="164782" stroke="true" fill="norm" extrusionOk="true">
                  <a:moveTo>
                    <a:pt x="114" y="164171"/>
                  </a:moveTo>
                  <a:cubicBezTo>
                    <a:pt x="52921" y="104564"/>
                    <a:pt x="110587" y="49452"/>
                    <a:pt x="172517" y="-611"/>
                  </a:cubicBezTo>
                </a:path>
              </a:pathLst>
            </a:custGeom>
            <a:noFill/>
            <a:ln w="14669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8" id="18"/>
            <p:cNvSpPr/>
            <p:nvPr/>
          </p:nvSpPr>
          <p:spPr>
            <a:xfrm>
              <a:off x="2294136" y="2186699"/>
              <a:ext cx="229266" cy="9525"/>
            </a:xfrm>
            <a:custGeom>
              <a:avLst/>
              <a:gdLst/>
              <a:ahLst/>
              <a:cxnLst/>
              <a:rect r="r" b="b" t="t" l="l"/>
              <a:pathLst>
                <a:path w="229266" h="9525" stroke="true" fill="norm" extrusionOk="true">
                  <a:moveTo>
                    <a:pt x="0" y="0"/>
                  </a:moveTo>
                  <a:lnTo>
                    <a:pt x="229267" y="0"/>
                  </a:lnTo>
                </a:path>
              </a:pathLst>
            </a:custGeom>
            <a:ln w="14669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9" id="19"/>
            <p:cNvSpPr/>
            <p:nvPr/>
          </p:nvSpPr>
          <p:spPr>
            <a:xfrm>
              <a:off x="2407769" y="4473652"/>
              <a:ext cx="9525" cy="319849"/>
            </a:xfrm>
            <a:custGeom>
              <a:avLst/>
              <a:gdLst/>
              <a:ahLst/>
              <a:cxnLst/>
              <a:rect r="r" b="b" t="t" l="l"/>
              <a:pathLst>
                <a:path w="9525" h="319849" stroke="true" fill="norm" extrusionOk="true">
                  <a:moveTo>
                    <a:pt x="0" y="0"/>
                  </a:moveTo>
                  <a:lnTo>
                    <a:pt x="0" y="319850"/>
                  </a:lnTo>
                </a:path>
              </a:pathLst>
            </a:custGeom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0" id="20"/>
            <p:cNvSpPr/>
            <p:nvPr/>
          </p:nvSpPr>
          <p:spPr>
            <a:xfrm>
              <a:off x="2272609" y="4532326"/>
              <a:ext cx="263842" cy="235743"/>
            </a:xfrm>
            <a:custGeom>
              <a:avLst/>
              <a:gdLst/>
              <a:ahLst/>
              <a:cxnLst/>
              <a:rect r="r" b="b" t="t" l="l"/>
              <a:pathLst>
                <a:path w="263842" h="235743" stroke="true" fill="norm" extrusionOk="true">
                  <a:moveTo>
                    <a:pt x="114" y="-611"/>
                  </a:moveTo>
                  <a:cubicBezTo>
                    <a:pt x="92918" y="72359"/>
                    <a:pt x="181040" y="151093"/>
                    <a:pt x="263957" y="235133"/>
                  </a:cubicBezTo>
                </a:path>
              </a:pathLst>
            </a:custGeom>
            <a:noFill/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1" id="21"/>
            <p:cNvSpPr/>
            <p:nvPr/>
          </p:nvSpPr>
          <p:spPr>
            <a:xfrm>
              <a:off x="2287849" y="4543661"/>
              <a:ext cx="230123" cy="219836"/>
            </a:xfrm>
            <a:custGeom>
              <a:avLst/>
              <a:gdLst/>
              <a:ahLst/>
              <a:cxnLst/>
              <a:rect r="r" b="b" t="t" l="l"/>
              <a:pathLst>
                <a:path w="230123" h="219836" stroke="true" fill="norm" extrusionOk="true">
                  <a:moveTo>
                    <a:pt x="114" y="219225"/>
                  </a:moveTo>
                  <a:cubicBezTo>
                    <a:pt x="70538" y="139635"/>
                    <a:pt x="147516" y="66102"/>
                    <a:pt x="230238" y="-611"/>
                  </a:cubicBezTo>
                </a:path>
              </a:pathLst>
            </a:custGeom>
            <a:noFill/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2" id="22"/>
            <p:cNvSpPr/>
            <p:nvPr/>
          </p:nvSpPr>
          <p:spPr>
            <a:xfrm>
              <a:off x="2234604" y="4640244"/>
              <a:ext cx="305752" cy="9525"/>
            </a:xfrm>
            <a:custGeom>
              <a:avLst/>
              <a:gdLst/>
              <a:ahLst/>
              <a:cxnLst/>
              <a:rect r="r" b="b" t="t" l="l"/>
              <a:pathLst>
                <a:path w="305752" h="9525" stroke="true" fill="norm" extrusionOk="true">
                  <a:moveTo>
                    <a:pt x="0" y="0"/>
                  </a:moveTo>
                  <a:lnTo>
                    <a:pt x="305752" y="0"/>
                  </a:lnTo>
                </a:path>
              </a:pathLst>
            </a:custGeom>
            <a:ln w="19526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3" id="23"/>
            <p:cNvSpPr/>
            <p:nvPr/>
          </p:nvSpPr>
          <p:spPr>
            <a:xfrm>
              <a:off x="4210280" y="4662913"/>
              <a:ext cx="85344" cy="85344"/>
            </a:xfrm>
            <a:custGeom>
              <a:avLst/>
              <a:gdLst/>
              <a:ahLst/>
              <a:cxnLst/>
              <a:rect r="r" b="b" t="t" l="l"/>
              <a:pathLst>
                <a:path w="85344" h="85344" stroke="true" fill="norm" extrusionOk="true">
                  <a:moveTo>
                    <a:pt x="85458" y="41966"/>
                  </a:moveTo>
                  <a:cubicBezTo>
                    <a:pt x="85515" y="65531"/>
                    <a:pt x="66446" y="84676"/>
                    <a:pt x="42882" y="84733"/>
                  </a:cubicBezTo>
                  <a:cubicBezTo>
                    <a:pt x="19317" y="84790"/>
                    <a:pt x="171" y="65721"/>
                    <a:pt x="114" y="42156"/>
                  </a:cubicBezTo>
                  <a:cubicBezTo>
                    <a:pt x="67" y="18591"/>
                    <a:pt x="19126" y="-554"/>
                    <a:pt x="42691" y="-611"/>
                  </a:cubicBezTo>
                  <a:cubicBezTo>
                    <a:pt x="42758" y="-611"/>
                    <a:pt x="42815" y="-611"/>
                    <a:pt x="42882" y="-611"/>
                  </a:cubicBezTo>
                  <a:cubicBezTo>
                    <a:pt x="66399" y="-611"/>
                    <a:pt x="85458" y="18449"/>
                    <a:pt x="85458" y="41966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4" id="24"/>
            <p:cNvSpPr/>
            <p:nvPr/>
          </p:nvSpPr>
          <p:spPr>
            <a:xfrm>
              <a:off x="2447393" y="3555537"/>
              <a:ext cx="85344" cy="85343"/>
            </a:xfrm>
            <a:custGeom>
              <a:avLst/>
              <a:gdLst/>
              <a:ahLst/>
              <a:cxnLst/>
              <a:rect r="r" b="b" t="t" l="l"/>
              <a:pathLst>
                <a:path w="85344" h="85343" stroke="true" fill="norm" extrusionOk="true">
                  <a:moveTo>
                    <a:pt x="85344" y="42672"/>
                  </a:moveTo>
                  <a:cubicBezTo>
                    <a:pt x="85344" y="66239"/>
                    <a:pt x="66239" y="85344"/>
                    <a:pt x="42672" y="85344"/>
                  </a:cubicBezTo>
                  <a:cubicBezTo>
                    <a:pt x="19105" y="85344"/>
                    <a:pt x="0" y="66239"/>
                    <a:pt x="0" y="42672"/>
                  </a:cubicBezTo>
                  <a:cubicBezTo>
                    <a:pt x="0" y="19105"/>
                    <a:pt x="19105" y="0"/>
                    <a:pt x="42672" y="0"/>
                  </a:cubicBezTo>
                  <a:cubicBezTo>
                    <a:pt x="66239" y="0"/>
                    <a:pt x="85344" y="19105"/>
                    <a:pt x="85344" y="4267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5" id="25"/>
            <p:cNvSpPr/>
            <p:nvPr/>
          </p:nvSpPr>
          <p:spPr>
            <a:xfrm>
              <a:off x="1409263" y="4287057"/>
              <a:ext cx="85343" cy="85343"/>
            </a:xfrm>
            <a:custGeom>
              <a:avLst/>
              <a:gdLst/>
              <a:ahLst/>
              <a:cxnLst/>
              <a:rect r="r" b="b" t="t" l="l"/>
              <a:pathLst>
                <a:path w="85343" h="85343" stroke="true" fill="norm" extrusionOk="true">
                  <a:moveTo>
                    <a:pt x="85458" y="42061"/>
                  </a:moveTo>
                  <a:cubicBezTo>
                    <a:pt x="85406" y="65606"/>
                    <a:pt x="66331" y="84675"/>
                    <a:pt x="42786" y="84732"/>
                  </a:cubicBezTo>
                  <a:cubicBezTo>
                    <a:pt x="19240" y="84675"/>
                    <a:pt x="162" y="65606"/>
                    <a:pt x="114" y="42061"/>
                  </a:cubicBezTo>
                  <a:cubicBezTo>
                    <a:pt x="162" y="18515"/>
                    <a:pt x="19240" y="-554"/>
                    <a:pt x="42786" y="-611"/>
                  </a:cubicBezTo>
                  <a:cubicBezTo>
                    <a:pt x="66331" y="-554"/>
                    <a:pt x="85406" y="18515"/>
                    <a:pt x="85458" y="42061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grpSp>
          <p:nvGrpSpPr>
            <p:cNvPr name="Group 26" id="26"/>
            <p:cNvGrpSpPr/>
            <p:nvPr/>
          </p:nvGrpSpPr>
          <p:grpSpPr>
            <a:xfrm>
              <a:off x="1503370" y="2326876"/>
              <a:ext cx="3531107" cy="2897155"/>
              <a:chOff x="1503370" y="2326876"/>
              <a:chExt cx="3531107" cy="2897155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1503370" y="3327699"/>
                <a:ext cx="853344" cy="1896332"/>
              </a:xfrm>
              <a:custGeom>
                <a:avLst/>
                <a:gdLst/>
                <a:ahLst/>
                <a:cxnLst/>
                <a:rect r="r" b="b" t="t" l="l"/>
                <a:pathLst>
                  <a:path w="853344" h="1896332" stroke="true" fill="norm" extrusionOk="true">
                    <a:moveTo>
                      <a:pt x="853459" y="-611"/>
                    </a:moveTo>
                    <a:cubicBezTo>
                      <a:pt x="454950" y="573718"/>
                      <a:pt x="165673" y="1216560"/>
                      <a:pt x="114" y="1895721"/>
                    </a:cubicBezTo>
                  </a:path>
                </a:pathLst>
              </a:custGeom>
              <a:noFill/>
              <a:ln w="15621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8" id="28"/>
              <p:cNvSpPr/>
              <p:nvPr/>
            </p:nvSpPr>
            <p:spPr>
              <a:xfrm>
                <a:off x="1598032" y="2948326"/>
                <a:ext cx="358159" cy="1630482"/>
              </a:xfrm>
              <a:custGeom>
                <a:avLst/>
                <a:gdLst/>
                <a:ahLst/>
                <a:cxnLst/>
                <a:rect r="r" b="b" t="t" l="l"/>
                <a:pathLst>
                  <a:path w="358159" h="1630482" stroke="true" fill="norm" extrusionOk="true">
                    <a:moveTo>
                      <a:pt x="212538" y="1335262"/>
                    </a:moveTo>
                    <a:cubicBezTo>
                      <a:pt x="197203" y="1384793"/>
                      <a:pt x="175867" y="1454516"/>
                      <a:pt x="147006" y="1528239"/>
                    </a:cubicBezTo>
                    <a:lnTo>
                      <a:pt x="147006" y="1528239"/>
                    </a:lnTo>
                    <a:cubicBezTo>
                      <a:pt x="139291" y="1547765"/>
                      <a:pt x="131100" y="1567768"/>
                      <a:pt x="122146" y="1587770"/>
                    </a:cubicBezTo>
                    <a:cubicBezTo>
                      <a:pt x="116050" y="1601772"/>
                      <a:pt x="109573" y="1616345"/>
                      <a:pt x="103096" y="1629871"/>
                    </a:cubicBezTo>
                    <a:cubicBezTo>
                      <a:pt x="93571" y="1439371"/>
                      <a:pt x="69568" y="1275065"/>
                      <a:pt x="55471" y="1111140"/>
                    </a:cubicBezTo>
                    <a:lnTo>
                      <a:pt x="54995" y="1104663"/>
                    </a:lnTo>
                    <a:cubicBezTo>
                      <a:pt x="54995" y="1100567"/>
                      <a:pt x="54233" y="1096757"/>
                      <a:pt x="53852" y="1092661"/>
                    </a:cubicBezTo>
                    <a:cubicBezTo>
                      <a:pt x="49851" y="1047322"/>
                      <a:pt x="46041" y="1002173"/>
                      <a:pt x="42041" y="956834"/>
                    </a:cubicBezTo>
                    <a:lnTo>
                      <a:pt x="40898" y="944261"/>
                    </a:lnTo>
                    <a:lnTo>
                      <a:pt x="17562" y="675656"/>
                    </a:lnTo>
                    <a:cubicBezTo>
                      <a:pt x="17562" y="671751"/>
                      <a:pt x="16895" y="667941"/>
                      <a:pt x="16609" y="664036"/>
                    </a:cubicBezTo>
                    <a:cubicBezTo>
                      <a:pt x="14704" y="641843"/>
                      <a:pt x="12799" y="619840"/>
                      <a:pt x="10799" y="597361"/>
                    </a:cubicBezTo>
                    <a:cubicBezTo>
                      <a:pt x="36" y="472964"/>
                      <a:pt x="-9680" y="342091"/>
                      <a:pt x="19086" y="222362"/>
                    </a:cubicBezTo>
                    <a:cubicBezTo>
                      <a:pt x="19848" y="218742"/>
                      <a:pt x="20800" y="215027"/>
                      <a:pt x="21753" y="211408"/>
                    </a:cubicBezTo>
                    <a:cubicBezTo>
                      <a:pt x="31020" y="175298"/>
                      <a:pt x="44378" y="140370"/>
                      <a:pt x="61567" y="107300"/>
                    </a:cubicBezTo>
                    <a:cubicBezTo>
                      <a:pt x="91095" y="51293"/>
                      <a:pt x="144435" y="-3095"/>
                      <a:pt x="205966" y="-524"/>
                    </a:cubicBezTo>
                    <a:cubicBezTo>
                      <a:pt x="209490" y="-524"/>
                      <a:pt x="213015" y="-524"/>
                      <a:pt x="216634" y="524"/>
                    </a:cubicBezTo>
                    <a:lnTo>
                      <a:pt x="219111" y="1001"/>
                    </a:lnTo>
                    <a:cubicBezTo>
                      <a:pt x="291405" y="13479"/>
                      <a:pt x="323886" y="95108"/>
                      <a:pt x="336363" y="169403"/>
                    </a:cubicBezTo>
                    <a:cubicBezTo>
                      <a:pt x="337125" y="173879"/>
                      <a:pt x="337887" y="178356"/>
                      <a:pt x="338554" y="182833"/>
                    </a:cubicBezTo>
                    <a:cubicBezTo>
                      <a:pt x="338554" y="183976"/>
                      <a:pt x="338554" y="185405"/>
                      <a:pt x="339030" y="186548"/>
                    </a:cubicBezTo>
                    <a:cubicBezTo>
                      <a:pt x="354554" y="298743"/>
                      <a:pt x="360704" y="412043"/>
                      <a:pt x="357414" y="525257"/>
                    </a:cubicBezTo>
                    <a:cubicBezTo>
                      <a:pt x="357414" y="530305"/>
                      <a:pt x="357414" y="535353"/>
                      <a:pt x="357414" y="540211"/>
                    </a:cubicBezTo>
                    <a:cubicBezTo>
                      <a:pt x="354188" y="635880"/>
                      <a:pt x="345473" y="731292"/>
                      <a:pt x="331315" y="825961"/>
                    </a:cubicBezTo>
                    <a:cubicBezTo>
                      <a:pt x="330648" y="831295"/>
                      <a:pt x="329886" y="836438"/>
                      <a:pt x="329029" y="841772"/>
                    </a:cubicBezTo>
                    <a:lnTo>
                      <a:pt x="329029" y="841772"/>
                    </a:lnTo>
                    <a:cubicBezTo>
                      <a:pt x="302500" y="1008936"/>
                      <a:pt x="263562" y="1173880"/>
                      <a:pt x="212538" y="1335262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29" id="29"/>
              <p:cNvSpPr/>
              <p:nvPr/>
            </p:nvSpPr>
            <p:spPr>
              <a:xfrm>
                <a:off x="1720064" y="2949271"/>
                <a:ext cx="140874" cy="1587436"/>
              </a:xfrm>
              <a:custGeom>
                <a:avLst/>
                <a:gdLst/>
                <a:ahLst/>
                <a:cxnLst/>
                <a:rect r="r" b="b" t="t" l="l"/>
                <a:pathLst>
                  <a:path w="140874" h="1587436" stroke="true" fill="norm" extrusionOk="true">
                    <a:moveTo>
                      <a:pt x="24974" y="1527294"/>
                    </a:moveTo>
                    <a:lnTo>
                      <a:pt x="24974" y="1527294"/>
                    </a:lnTo>
                    <a:cubicBezTo>
                      <a:pt x="17259" y="1546820"/>
                      <a:pt x="9068" y="1566823"/>
                      <a:pt x="114" y="1586825"/>
                    </a:cubicBezTo>
                    <a:cubicBezTo>
                      <a:pt x="31356" y="1459828"/>
                      <a:pt x="57042" y="1332003"/>
                      <a:pt x="77171" y="1203348"/>
                    </a:cubicBezTo>
                    <a:cubicBezTo>
                      <a:pt x="77171" y="1199348"/>
                      <a:pt x="78410" y="1195348"/>
                      <a:pt x="78981" y="1191252"/>
                    </a:cubicBezTo>
                    <a:cubicBezTo>
                      <a:pt x="84506" y="1155181"/>
                      <a:pt x="89618" y="1119024"/>
                      <a:pt x="94316" y="1082762"/>
                    </a:cubicBezTo>
                    <a:cubicBezTo>
                      <a:pt x="94316" y="1078762"/>
                      <a:pt x="95269" y="1074666"/>
                      <a:pt x="95840" y="1070570"/>
                    </a:cubicBezTo>
                    <a:cubicBezTo>
                      <a:pt x="106382" y="984655"/>
                      <a:pt x="114573" y="898548"/>
                      <a:pt x="120415" y="812252"/>
                    </a:cubicBezTo>
                    <a:lnTo>
                      <a:pt x="120415" y="812252"/>
                    </a:lnTo>
                    <a:cubicBezTo>
                      <a:pt x="120415" y="808728"/>
                      <a:pt x="120415" y="805204"/>
                      <a:pt x="121177" y="801489"/>
                    </a:cubicBezTo>
                    <a:cubicBezTo>
                      <a:pt x="127527" y="696971"/>
                      <a:pt x="130702" y="592196"/>
                      <a:pt x="130702" y="487164"/>
                    </a:cubicBezTo>
                    <a:cubicBezTo>
                      <a:pt x="130702" y="480687"/>
                      <a:pt x="130702" y="474114"/>
                      <a:pt x="130702" y="468114"/>
                    </a:cubicBezTo>
                    <a:cubicBezTo>
                      <a:pt x="130321" y="430395"/>
                      <a:pt x="129432" y="392676"/>
                      <a:pt x="128035" y="354957"/>
                    </a:cubicBezTo>
                    <a:cubicBezTo>
                      <a:pt x="124034" y="245324"/>
                      <a:pt x="115557" y="119499"/>
                      <a:pt x="84125" y="-611"/>
                    </a:cubicBezTo>
                    <a:cubicBezTo>
                      <a:pt x="87649" y="-611"/>
                      <a:pt x="91173" y="-611"/>
                      <a:pt x="94793" y="436"/>
                    </a:cubicBezTo>
                    <a:cubicBezTo>
                      <a:pt x="116207" y="88200"/>
                      <a:pt x="129345" y="177773"/>
                      <a:pt x="134036" y="267994"/>
                    </a:cubicBezTo>
                    <a:cubicBezTo>
                      <a:pt x="134512" y="273042"/>
                      <a:pt x="134798" y="277995"/>
                      <a:pt x="135083" y="283043"/>
                    </a:cubicBezTo>
                    <a:cubicBezTo>
                      <a:pt x="136512" y="307522"/>
                      <a:pt x="137465" y="331335"/>
                      <a:pt x="138322" y="354671"/>
                    </a:cubicBezTo>
                    <a:cubicBezTo>
                      <a:pt x="139751" y="397914"/>
                      <a:pt x="140798" y="441063"/>
                      <a:pt x="140989" y="484306"/>
                    </a:cubicBezTo>
                    <a:lnTo>
                      <a:pt x="140989" y="484306"/>
                    </a:lnTo>
                    <a:cubicBezTo>
                      <a:pt x="140989" y="485831"/>
                      <a:pt x="140989" y="487259"/>
                      <a:pt x="140989" y="488879"/>
                    </a:cubicBezTo>
                    <a:cubicBezTo>
                      <a:pt x="140989" y="535742"/>
                      <a:pt x="140544" y="582604"/>
                      <a:pt x="139655" y="629467"/>
                    </a:cubicBezTo>
                    <a:cubicBezTo>
                      <a:pt x="139655" y="634230"/>
                      <a:pt x="139655" y="638992"/>
                      <a:pt x="139655" y="643565"/>
                    </a:cubicBezTo>
                    <a:cubicBezTo>
                      <a:pt x="137052" y="731699"/>
                      <a:pt x="131909" y="819463"/>
                      <a:pt x="124225" y="906835"/>
                    </a:cubicBezTo>
                    <a:cubicBezTo>
                      <a:pt x="124225" y="912455"/>
                      <a:pt x="123368" y="917884"/>
                      <a:pt x="122891" y="923314"/>
                    </a:cubicBezTo>
                    <a:cubicBezTo>
                      <a:pt x="118129" y="975320"/>
                      <a:pt x="112604" y="1027136"/>
                      <a:pt x="105937" y="1078952"/>
                    </a:cubicBezTo>
                    <a:cubicBezTo>
                      <a:pt x="105937" y="1078952"/>
                      <a:pt x="105937" y="1078952"/>
                      <a:pt x="105937" y="1079429"/>
                    </a:cubicBezTo>
                    <a:lnTo>
                      <a:pt x="105937" y="1079429"/>
                    </a:lnTo>
                    <a:cubicBezTo>
                      <a:pt x="86515" y="1229990"/>
                      <a:pt x="59494" y="1379466"/>
                      <a:pt x="24974" y="152729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0" id="30"/>
              <p:cNvSpPr/>
              <p:nvPr/>
            </p:nvSpPr>
            <p:spPr>
              <a:xfrm>
                <a:off x="1616527" y="3161107"/>
                <a:ext cx="245840" cy="281845"/>
              </a:xfrm>
              <a:custGeom>
                <a:avLst/>
                <a:gdLst/>
                <a:ahLst/>
                <a:cxnLst/>
                <a:rect r="r" b="b" t="t" l="l"/>
                <a:pathLst>
                  <a:path w="245840" h="281845" stroke="true" fill="norm" extrusionOk="true">
                    <a:moveTo>
                      <a:pt x="245954" y="275804"/>
                    </a:moveTo>
                    <a:lnTo>
                      <a:pt x="243859" y="277138"/>
                    </a:lnTo>
                    <a:lnTo>
                      <a:pt x="237287" y="281234"/>
                    </a:lnTo>
                    <a:cubicBezTo>
                      <a:pt x="236048" y="279329"/>
                      <a:pt x="235001" y="277424"/>
                      <a:pt x="233762" y="275614"/>
                    </a:cubicBezTo>
                    <a:cubicBezTo>
                      <a:pt x="170710" y="175154"/>
                      <a:pt x="91806" y="85571"/>
                      <a:pt x="114" y="10343"/>
                    </a:cubicBezTo>
                    <a:cubicBezTo>
                      <a:pt x="876" y="6723"/>
                      <a:pt x="1829" y="3008"/>
                      <a:pt x="2781" y="-611"/>
                    </a:cubicBezTo>
                    <a:cubicBezTo>
                      <a:pt x="92708" y="72493"/>
                      <a:pt x="170588" y="159276"/>
                      <a:pt x="233572" y="256564"/>
                    </a:cubicBezTo>
                    <a:lnTo>
                      <a:pt x="243859" y="272756"/>
                    </a:lnTo>
                    <a:lnTo>
                      <a:pt x="243859" y="272756"/>
                    </a:lnTo>
                    <a:cubicBezTo>
                      <a:pt x="244335" y="273804"/>
                      <a:pt x="245288" y="274662"/>
                      <a:pt x="245954" y="27580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1" id="31"/>
              <p:cNvSpPr/>
              <p:nvPr/>
            </p:nvSpPr>
            <p:spPr>
              <a:xfrm>
                <a:off x="1844746" y="3119102"/>
                <a:ext cx="91249" cy="115633"/>
              </a:xfrm>
              <a:custGeom>
                <a:avLst/>
                <a:gdLst/>
                <a:ahLst/>
                <a:cxnLst/>
                <a:rect r="r" b="b" t="t" l="l"/>
                <a:pathLst>
                  <a:path w="91249" h="115633" stroke="true" fill="norm" extrusionOk="true">
                    <a:moveTo>
                      <a:pt x="91364" y="12819"/>
                    </a:moveTo>
                    <a:lnTo>
                      <a:pt x="9734" y="113117"/>
                    </a:lnTo>
                    <a:lnTo>
                      <a:pt x="8115" y="115022"/>
                    </a:lnTo>
                    <a:lnTo>
                      <a:pt x="114" y="108545"/>
                    </a:lnTo>
                    <a:lnTo>
                      <a:pt x="8687" y="98068"/>
                    </a:lnTo>
                    <a:lnTo>
                      <a:pt x="89173" y="-611"/>
                    </a:lnTo>
                    <a:cubicBezTo>
                      <a:pt x="89935" y="3865"/>
                      <a:pt x="90697" y="8342"/>
                      <a:pt x="91364" y="1281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2" id="32"/>
              <p:cNvSpPr/>
              <p:nvPr/>
            </p:nvSpPr>
            <p:spPr>
              <a:xfrm>
                <a:off x="1851604" y="3475051"/>
                <a:ext cx="103181" cy="119633"/>
              </a:xfrm>
              <a:custGeom>
                <a:avLst/>
                <a:gdLst/>
                <a:ahLst/>
                <a:cxnLst/>
                <a:rect r="r" b="b" t="t" l="l"/>
                <a:pathLst>
                  <a:path w="103181" h="119633" stroke="true" fill="norm" extrusionOk="true">
                    <a:moveTo>
                      <a:pt x="102984" y="14248"/>
                    </a:moveTo>
                    <a:cubicBezTo>
                      <a:pt x="72949" y="45366"/>
                      <a:pt x="41198" y="80284"/>
                      <a:pt x="7734" y="119023"/>
                    </a:cubicBezTo>
                    <a:lnTo>
                      <a:pt x="6972" y="118261"/>
                    </a:lnTo>
                    <a:lnTo>
                      <a:pt x="114" y="112260"/>
                    </a:lnTo>
                    <a:cubicBezTo>
                      <a:pt x="2400" y="109593"/>
                      <a:pt x="4877" y="106830"/>
                      <a:pt x="7353" y="104164"/>
                    </a:cubicBezTo>
                    <a:cubicBezTo>
                      <a:pt x="40881" y="66064"/>
                      <a:pt x="72980" y="30821"/>
                      <a:pt x="103270" y="-611"/>
                    </a:cubicBezTo>
                    <a:cubicBezTo>
                      <a:pt x="103365" y="4341"/>
                      <a:pt x="103175" y="9390"/>
                      <a:pt x="102984" y="1424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3" id="33"/>
              <p:cNvSpPr/>
              <p:nvPr/>
            </p:nvSpPr>
            <p:spPr>
              <a:xfrm>
                <a:off x="1614050" y="3613449"/>
                <a:ext cx="231838" cy="149828"/>
              </a:xfrm>
              <a:custGeom>
                <a:avLst/>
                <a:gdLst/>
                <a:ahLst/>
                <a:cxnLst/>
                <a:rect r="r" b="b" t="t" l="l"/>
                <a:pathLst>
                  <a:path w="231838" h="149828" stroke="true" fill="norm" extrusionOk="true">
                    <a:moveTo>
                      <a:pt x="231953" y="141597"/>
                    </a:moveTo>
                    <a:lnTo>
                      <a:pt x="226333" y="148360"/>
                    </a:lnTo>
                    <a:lnTo>
                      <a:pt x="226333" y="148360"/>
                    </a:lnTo>
                    <a:lnTo>
                      <a:pt x="225476" y="149217"/>
                    </a:lnTo>
                    <a:cubicBezTo>
                      <a:pt x="156986" y="93600"/>
                      <a:pt x="81550" y="47147"/>
                      <a:pt x="1067" y="11010"/>
                    </a:cubicBezTo>
                    <a:cubicBezTo>
                      <a:pt x="1067" y="7104"/>
                      <a:pt x="400" y="3294"/>
                      <a:pt x="114" y="-611"/>
                    </a:cubicBezTo>
                    <a:cubicBezTo>
                      <a:pt x="81477" y="35364"/>
                      <a:pt x="157784" y="81828"/>
                      <a:pt x="227095" y="13759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4" id="34"/>
              <p:cNvSpPr/>
              <p:nvPr/>
            </p:nvSpPr>
            <p:spPr>
              <a:xfrm>
                <a:off x="1832173" y="3776041"/>
                <a:ext cx="96583" cy="99631"/>
              </a:xfrm>
              <a:custGeom>
                <a:avLst/>
                <a:gdLst/>
                <a:ahLst/>
                <a:cxnLst/>
                <a:rect r="r" b="b" t="t" l="l"/>
                <a:pathLst>
                  <a:path w="96583" h="99631" stroke="true" fill="norm" extrusionOk="true">
                    <a:moveTo>
                      <a:pt x="94031" y="14819"/>
                    </a:moveTo>
                    <a:cubicBezTo>
                      <a:pt x="94031" y="14819"/>
                      <a:pt x="94031" y="14819"/>
                      <a:pt x="94031" y="14819"/>
                    </a:cubicBezTo>
                    <a:cubicBezTo>
                      <a:pt x="64375" y="40604"/>
                      <a:pt x="36199" y="68054"/>
                      <a:pt x="9639" y="97020"/>
                    </a:cubicBezTo>
                    <a:cubicBezTo>
                      <a:pt x="8953" y="97639"/>
                      <a:pt x="8317" y="98306"/>
                      <a:pt x="7734" y="99020"/>
                    </a:cubicBezTo>
                    <a:lnTo>
                      <a:pt x="114" y="92162"/>
                    </a:lnTo>
                    <a:cubicBezTo>
                      <a:pt x="3543" y="88353"/>
                      <a:pt x="7163" y="84542"/>
                      <a:pt x="10973" y="80542"/>
                    </a:cubicBezTo>
                    <a:cubicBezTo>
                      <a:pt x="38121" y="52024"/>
                      <a:pt x="66735" y="24935"/>
                      <a:pt x="96698" y="-611"/>
                    </a:cubicBezTo>
                    <a:cubicBezTo>
                      <a:pt x="95364" y="4342"/>
                      <a:pt x="95364" y="9485"/>
                      <a:pt x="94031" y="1481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5" id="35"/>
              <p:cNvSpPr/>
              <p:nvPr/>
            </p:nvSpPr>
            <p:spPr>
              <a:xfrm>
                <a:off x="1638625" y="3893293"/>
                <a:ext cx="186880" cy="143161"/>
              </a:xfrm>
              <a:custGeom>
                <a:avLst/>
                <a:gdLst/>
                <a:ahLst/>
                <a:cxnLst/>
                <a:rect r="r" b="b" t="t" l="l"/>
                <a:pathLst>
                  <a:path w="186880" h="143161" stroke="true" fill="norm" extrusionOk="true">
                    <a:moveTo>
                      <a:pt x="186614" y="135311"/>
                    </a:moveTo>
                    <a:lnTo>
                      <a:pt x="186614" y="135311"/>
                    </a:lnTo>
                    <a:lnTo>
                      <a:pt x="186614" y="135311"/>
                    </a:lnTo>
                    <a:lnTo>
                      <a:pt x="180137" y="142550"/>
                    </a:lnTo>
                    <a:lnTo>
                      <a:pt x="175946" y="138835"/>
                    </a:lnTo>
                    <a:cubicBezTo>
                      <a:pt x="121872" y="91095"/>
                      <a:pt x="63379" y="48614"/>
                      <a:pt x="1257" y="11962"/>
                    </a:cubicBezTo>
                    <a:lnTo>
                      <a:pt x="114" y="-611"/>
                    </a:lnTo>
                    <a:cubicBezTo>
                      <a:pt x="63173" y="36031"/>
                      <a:pt x="122564" y="78637"/>
                      <a:pt x="177470" y="126643"/>
                    </a:cubicBezTo>
                    <a:cubicBezTo>
                      <a:pt x="180613" y="129215"/>
                      <a:pt x="183566" y="131977"/>
                      <a:pt x="186995" y="134644"/>
                    </a:cubicBezTo>
                    <a:cubicBezTo>
                      <a:pt x="186518" y="135120"/>
                      <a:pt x="186423" y="135215"/>
                      <a:pt x="186614" y="13531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6" id="36"/>
              <p:cNvSpPr/>
              <p:nvPr/>
            </p:nvSpPr>
            <p:spPr>
              <a:xfrm>
                <a:off x="1651293" y="4042074"/>
                <a:ext cx="153638" cy="112394"/>
              </a:xfrm>
              <a:custGeom>
                <a:avLst/>
                <a:gdLst/>
                <a:ahLst/>
                <a:cxnLst/>
                <a:rect r="r" b="b" t="t" l="l"/>
                <a:pathLst>
                  <a:path w="153638" h="112394" stroke="true" fill="norm" extrusionOk="true">
                    <a:moveTo>
                      <a:pt x="153752" y="104354"/>
                    </a:moveTo>
                    <a:lnTo>
                      <a:pt x="146704" y="111784"/>
                    </a:lnTo>
                    <a:cubicBezTo>
                      <a:pt x="146442" y="111508"/>
                      <a:pt x="146155" y="111251"/>
                      <a:pt x="145847" y="111022"/>
                    </a:cubicBezTo>
                    <a:cubicBezTo>
                      <a:pt x="102742" y="70969"/>
                      <a:pt x="54034" y="37403"/>
                      <a:pt x="1257" y="11390"/>
                    </a:cubicBezTo>
                    <a:cubicBezTo>
                      <a:pt x="1257" y="7295"/>
                      <a:pt x="495" y="3484"/>
                      <a:pt x="114" y="-611"/>
                    </a:cubicBezTo>
                    <a:cubicBezTo>
                      <a:pt x="53820" y="25306"/>
                      <a:pt x="103511" y="58835"/>
                      <a:pt x="147656" y="98925"/>
                    </a:cubicBezTo>
                    <a:cubicBezTo>
                      <a:pt x="149752" y="100735"/>
                      <a:pt x="151847" y="102545"/>
                      <a:pt x="153752" y="10435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7" id="37"/>
              <p:cNvSpPr/>
              <p:nvPr/>
            </p:nvSpPr>
            <p:spPr>
              <a:xfrm>
                <a:off x="1589000" y="3721277"/>
                <a:ext cx="1174810" cy="1199287"/>
              </a:xfrm>
              <a:custGeom>
                <a:avLst/>
                <a:gdLst/>
                <a:ahLst/>
                <a:cxnLst/>
                <a:rect r="r" b="b" t="t" l="l"/>
                <a:pathLst>
                  <a:path w="1174810" h="1199287" stroke="true" fill="norm" extrusionOk="true">
                    <a:moveTo>
                      <a:pt x="145466" y="919975"/>
                    </a:moveTo>
                    <a:cubicBezTo>
                      <a:pt x="118891" y="964457"/>
                      <a:pt x="81458" y="1027036"/>
                      <a:pt x="45929" y="1097807"/>
                    </a:cubicBezTo>
                    <a:lnTo>
                      <a:pt x="45929" y="1097807"/>
                    </a:lnTo>
                    <a:cubicBezTo>
                      <a:pt x="36404" y="1116857"/>
                      <a:pt x="26879" y="1135907"/>
                      <a:pt x="18307" y="1156100"/>
                    </a:cubicBezTo>
                    <a:cubicBezTo>
                      <a:pt x="11925" y="1170007"/>
                      <a:pt x="5829" y="1184675"/>
                      <a:pt x="114" y="1198676"/>
                    </a:cubicBezTo>
                    <a:cubicBezTo>
                      <a:pt x="147847" y="1078566"/>
                      <a:pt x="285864" y="986079"/>
                      <a:pt x="417214" y="886733"/>
                    </a:cubicBezTo>
                    <a:lnTo>
                      <a:pt x="422357" y="882732"/>
                    </a:lnTo>
                    <a:lnTo>
                      <a:pt x="431882" y="875589"/>
                    </a:lnTo>
                    <a:lnTo>
                      <a:pt x="540658" y="793388"/>
                    </a:lnTo>
                    <a:lnTo>
                      <a:pt x="550754" y="785768"/>
                    </a:lnTo>
                    <a:lnTo>
                      <a:pt x="765924" y="623271"/>
                    </a:lnTo>
                    <a:lnTo>
                      <a:pt x="775449" y="616223"/>
                    </a:lnTo>
                    <a:lnTo>
                      <a:pt x="828599" y="576027"/>
                    </a:lnTo>
                    <a:cubicBezTo>
                      <a:pt x="928325" y="500780"/>
                      <a:pt x="1031957" y="420389"/>
                      <a:pt x="1101585" y="318852"/>
                    </a:cubicBezTo>
                    <a:cubicBezTo>
                      <a:pt x="1103776" y="315804"/>
                      <a:pt x="1105871" y="312661"/>
                      <a:pt x="1107967" y="309327"/>
                    </a:cubicBezTo>
                    <a:cubicBezTo>
                      <a:pt x="1128561" y="278266"/>
                      <a:pt x="1145561" y="244976"/>
                      <a:pt x="1158640" y="210077"/>
                    </a:cubicBezTo>
                    <a:cubicBezTo>
                      <a:pt x="1180547" y="150641"/>
                      <a:pt x="1185119" y="74536"/>
                      <a:pt x="1142066" y="30531"/>
                    </a:cubicBezTo>
                    <a:cubicBezTo>
                      <a:pt x="1139495" y="28150"/>
                      <a:pt x="1136923" y="25673"/>
                      <a:pt x="1134065" y="23387"/>
                    </a:cubicBezTo>
                    <a:cubicBezTo>
                      <a:pt x="1133494" y="22816"/>
                      <a:pt x="1132732" y="22339"/>
                      <a:pt x="1132160" y="21863"/>
                    </a:cubicBezTo>
                    <a:cubicBezTo>
                      <a:pt x="1074439" y="-23476"/>
                      <a:pt x="992333" y="7385"/>
                      <a:pt x="928516" y="47485"/>
                    </a:cubicBezTo>
                    <a:lnTo>
                      <a:pt x="917086" y="54819"/>
                    </a:lnTo>
                    <a:cubicBezTo>
                      <a:pt x="916077" y="55600"/>
                      <a:pt x="915028" y="56334"/>
                      <a:pt x="913943" y="57010"/>
                    </a:cubicBezTo>
                    <a:cubicBezTo>
                      <a:pt x="820255" y="120656"/>
                      <a:pt x="732006" y="191951"/>
                      <a:pt x="650100" y="270180"/>
                    </a:cubicBezTo>
                    <a:lnTo>
                      <a:pt x="639242" y="280467"/>
                    </a:lnTo>
                    <a:cubicBezTo>
                      <a:pt x="570192" y="347094"/>
                      <a:pt x="505058" y="417665"/>
                      <a:pt x="444170" y="491826"/>
                    </a:cubicBezTo>
                    <a:cubicBezTo>
                      <a:pt x="440645" y="495922"/>
                      <a:pt x="437312" y="499922"/>
                      <a:pt x="433978" y="504114"/>
                    </a:cubicBezTo>
                    <a:lnTo>
                      <a:pt x="433978" y="504114"/>
                    </a:lnTo>
                    <a:cubicBezTo>
                      <a:pt x="327603" y="635368"/>
                      <a:pt x="231165" y="774376"/>
                      <a:pt x="145466" y="919975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8" id="38"/>
              <p:cNvSpPr/>
              <p:nvPr/>
            </p:nvSpPr>
            <p:spPr>
              <a:xfrm>
                <a:off x="1607192" y="3745751"/>
                <a:ext cx="1123569" cy="1132236"/>
              </a:xfrm>
              <a:custGeom>
                <a:avLst/>
                <a:gdLst/>
                <a:ahLst/>
                <a:cxnLst/>
                <a:rect r="r" b="b" t="t" l="l"/>
                <a:pathLst>
                  <a:path w="1123569" h="1132236" stroke="true" fill="norm" extrusionOk="true">
                    <a:moveTo>
                      <a:pt x="27737" y="1073333"/>
                    </a:moveTo>
                    <a:lnTo>
                      <a:pt x="27737" y="1073333"/>
                    </a:lnTo>
                    <a:cubicBezTo>
                      <a:pt x="18212" y="1092383"/>
                      <a:pt x="8687" y="1111433"/>
                      <a:pt x="114" y="1131626"/>
                    </a:cubicBezTo>
                    <a:cubicBezTo>
                      <a:pt x="73330" y="1023679"/>
                      <a:pt x="151085" y="918904"/>
                      <a:pt x="233381" y="817301"/>
                    </a:cubicBezTo>
                    <a:cubicBezTo>
                      <a:pt x="235858" y="814252"/>
                      <a:pt x="238430" y="811014"/>
                      <a:pt x="241097" y="807776"/>
                    </a:cubicBezTo>
                    <a:cubicBezTo>
                      <a:pt x="264147" y="779201"/>
                      <a:pt x="287769" y="751483"/>
                      <a:pt x="311486" y="723765"/>
                    </a:cubicBezTo>
                    <a:cubicBezTo>
                      <a:pt x="314153" y="720812"/>
                      <a:pt x="316820" y="717669"/>
                      <a:pt x="319392" y="714240"/>
                    </a:cubicBezTo>
                    <a:cubicBezTo>
                      <a:pt x="376161" y="648899"/>
                      <a:pt x="434645" y="585176"/>
                      <a:pt x="494843" y="523073"/>
                    </a:cubicBezTo>
                    <a:lnTo>
                      <a:pt x="494843" y="523073"/>
                    </a:lnTo>
                    <a:lnTo>
                      <a:pt x="502272" y="515358"/>
                    </a:lnTo>
                    <a:cubicBezTo>
                      <a:pt x="575488" y="440806"/>
                      <a:pt x="651370" y="368606"/>
                      <a:pt x="729920" y="298759"/>
                    </a:cubicBezTo>
                    <a:cubicBezTo>
                      <a:pt x="734777" y="294568"/>
                      <a:pt x="739445" y="290187"/>
                      <a:pt x="744398" y="285901"/>
                    </a:cubicBezTo>
                    <a:cubicBezTo>
                      <a:pt x="772719" y="260945"/>
                      <a:pt x="801294" y="236342"/>
                      <a:pt x="830123" y="212082"/>
                    </a:cubicBezTo>
                    <a:cubicBezTo>
                      <a:pt x="914228" y="141597"/>
                      <a:pt x="1013384" y="63587"/>
                      <a:pt x="1123683" y="6533"/>
                    </a:cubicBezTo>
                    <a:cubicBezTo>
                      <a:pt x="1121111" y="4151"/>
                      <a:pt x="1118540" y="1675"/>
                      <a:pt x="1115682" y="-611"/>
                    </a:cubicBezTo>
                    <a:cubicBezTo>
                      <a:pt x="1036091" y="42270"/>
                      <a:pt x="960704" y="92524"/>
                      <a:pt x="890511" y="149503"/>
                    </a:cubicBezTo>
                    <a:cubicBezTo>
                      <a:pt x="886511" y="152551"/>
                      <a:pt x="882605" y="155694"/>
                      <a:pt x="878700" y="159028"/>
                    </a:cubicBezTo>
                    <a:cubicBezTo>
                      <a:pt x="859650" y="174363"/>
                      <a:pt x="841172" y="189603"/>
                      <a:pt x="823360" y="204652"/>
                    </a:cubicBezTo>
                    <a:cubicBezTo>
                      <a:pt x="790213" y="232084"/>
                      <a:pt x="757447" y="260659"/>
                      <a:pt x="725252" y="289234"/>
                    </a:cubicBezTo>
                    <a:lnTo>
                      <a:pt x="725252" y="289234"/>
                    </a:lnTo>
                    <a:lnTo>
                      <a:pt x="721728" y="292283"/>
                    </a:lnTo>
                    <a:cubicBezTo>
                      <a:pt x="686740" y="323400"/>
                      <a:pt x="652260" y="355147"/>
                      <a:pt x="618287" y="387533"/>
                    </a:cubicBezTo>
                    <a:lnTo>
                      <a:pt x="608000" y="397058"/>
                    </a:lnTo>
                    <a:cubicBezTo>
                      <a:pt x="544499" y="457893"/>
                      <a:pt x="482777" y="520473"/>
                      <a:pt x="422834" y="584796"/>
                    </a:cubicBezTo>
                    <a:cubicBezTo>
                      <a:pt x="418928" y="588796"/>
                      <a:pt x="415214" y="592796"/>
                      <a:pt x="411499" y="596797"/>
                    </a:cubicBezTo>
                    <a:cubicBezTo>
                      <a:pt x="376066" y="634897"/>
                      <a:pt x="341204" y="673949"/>
                      <a:pt x="306724" y="713573"/>
                    </a:cubicBezTo>
                    <a:cubicBezTo>
                      <a:pt x="306724" y="713573"/>
                      <a:pt x="306724" y="713573"/>
                      <a:pt x="306724" y="713573"/>
                    </a:cubicBezTo>
                    <a:lnTo>
                      <a:pt x="306724" y="713573"/>
                    </a:lnTo>
                    <a:cubicBezTo>
                      <a:pt x="207730" y="828721"/>
                      <a:pt x="114615" y="948793"/>
                      <a:pt x="27737" y="1073333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39" id="39"/>
              <p:cNvSpPr/>
              <p:nvPr/>
            </p:nvSpPr>
            <p:spPr>
              <a:xfrm>
                <a:off x="2328330" y="4018212"/>
                <a:ext cx="368427" cy="28243"/>
              </a:xfrm>
              <a:custGeom>
                <a:avLst/>
                <a:gdLst/>
                <a:ahLst/>
                <a:cxnLst/>
                <a:rect r="r" b="b" t="t" l="l"/>
                <a:pathLst>
                  <a:path w="368427" h="28243" stroke="true" fill="norm" extrusionOk="true">
                    <a:moveTo>
                      <a:pt x="114" y="17535"/>
                    </a:moveTo>
                    <a:lnTo>
                      <a:pt x="114" y="20012"/>
                    </a:lnTo>
                    <a:lnTo>
                      <a:pt x="1543" y="27632"/>
                    </a:lnTo>
                    <a:lnTo>
                      <a:pt x="8782" y="26298"/>
                    </a:lnTo>
                    <a:cubicBezTo>
                      <a:pt x="125575" y="5801"/>
                      <a:pt x="244923" y="4419"/>
                      <a:pt x="362159" y="22203"/>
                    </a:cubicBezTo>
                    <a:cubicBezTo>
                      <a:pt x="364350" y="19155"/>
                      <a:pt x="366446" y="16011"/>
                      <a:pt x="368541" y="12678"/>
                    </a:cubicBezTo>
                    <a:cubicBezTo>
                      <a:pt x="254129" y="-5229"/>
                      <a:pt x="137612" y="-5039"/>
                      <a:pt x="23260" y="13249"/>
                    </a:cubicBezTo>
                    <a:lnTo>
                      <a:pt x="4210" y="16393"/>
                    </a:lnTo>
                    <a:lnTo>
                      <a:pt x="4210" y="16393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0" id="40"/>
              <p:cNvSpPr/>
              <p:nvPr/>
            </p:nvSpPr>
            <p:spPr>
              <a:xfrm>
                <a:off x="2485778" y="3770040"/>
                <a:ext cx="31241" cy="139255"/>
              </a:xfrm>
              <a:custGeom>
                <a:avLst/>
                <a:gdLst/>
                <a:ahLst/>
                <a:cxnLst/>
                <a:rect r="r" b="b" t="t" l="l"/>
                <a:pathLst>
                  <a:path w="31241" h="139255" stroke="true" fill="norm" extrusionOk="true">
                    <a:moveTo>
                      <a:pt x="19926" y="6723"/>
                    </a:moveTo>
                    <a:lnTo>
                      <a:pt x="114" y="134549"/>
                    </a:lnTo>
                    <a:lnTo>
                      <a:pt x="114" y="137025"/>
                    </a:lnTo>
                    <a:lnTo>
                      <a:pt x="10306" y="138644"/>
                    </a:lnTo>
                    <a:lnTo>
                      <a:pt x="12306" y="125214"/>
                    </a:lnTo>
                    <a:lnTo>
                      <a:pt x="31356" y="-611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1" id="41"/>
              <p:cNvSpPr/>
              <p:nvPr/>
            </p:nvSpPr>
            <p:spPr>
              <a:xfrm>
                <a:off x="2213935" y="3992639"/>
                <a:ext cx="24669" cy="152019"/>
              </a:xfrm>
              <a:custGeom>
                <a:avLst/>
                <a:gdLst/>
                <a:ahLst/>
                <a:cxnLst/>
                <a:rect r="r" b="b" t="t" l="l"/>
                <a:pathLst>
                  <a:path w="24669" h="152019" stroke="true" fill="norm" extrusionOk="true">
                    <a:moveTo>
                      <a:pt x="13925" y="9771"/>
                    </a:moveTo>
                    <a:cubicBezTo>
                      <a:pt x="10877" y="52919"/>
                      <a:pt x="6305" y="99877"/>
                      <a:pt x="114" y="150360"/>
                    </a:cubicBezTo>
                    <a:lnTo>
                      <a:pt x="1162" y="150360"/>
                    </a:lnTo>
                    <a:lnTo>
                      <a:pt x="10211" y="151408"/>
                    </a:lnTo>
                    <a:cubicBezTo>
                      <a:pt x="10687" y="147884"/>
                      <a:pt x="11068" y="144264"/>
                      <a:pt x="11449" y="140645"/>
                    </a:cubicBezTo>
                    <a:cubicBezTo>
                      <a:pt x="17545" y="89972"/>
                      <a:pt x="22022" y="42727"/>
                      <a:pt x="24784" y="-61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2" id="42"/>
              <p:cNvSpPr/>
              <p:nvPr/>
            </p:nvSpPr>
            <p:spPr>
              <a:xfrm>
                <a:off x="2101826" y="4261530"/>
                <a:ext cx="262604" cy="84105"/>
              </a:xfrm>
              <a:custGeom>
                <a:avLst/>
                <a:gdLst/>
                <a:ahLst/>
                <a:cxnLst/>
                <a:rect r="r" b="b" t="t" l="l"/>
                <a:pathLst>
                  <a:path w="262604" h="84105" stroke="true" fill="norm" extrusionOk="true">
                    <a:moveTo>
                      <a:pt x="1448" y="-611"/>
                    </a:moveTo>
                    <a:lnTo>
                      <a:pt x="114" y="8152"/>
                    </a:lnTo>
                    <a:lnTo>
                      <a:pt x="114" y="9486"/>
                    </a:lnTo>
                    <a:cubicBezTo>
                      <a:pt x="87330" y="23059"/>
                      <a:pt x="172406" y="47938"/>
                      <a:pt x="253193" y="83495"/>
                    </a:cubicBezTo>
                    <a:lnTo>
                      <a:pt x="262718" y="76446"/>
                    </a:lnTo>
                    <a:cubicBezTo>
                      <a:pt x="181529" y="39985"/>
                      <a:pt x="95895" y="14362"/>
                      <a:pt x="8020" y="246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3" id="43"/>
              <p:cNvSpPr/>
              <p:nvPr/>
            </p:nvSpPr>
            <p:spPr>
              <a:xfrm>
                <a:off x="2018387" y="4213619"/>
                <a:ext cx="15088" cy="133540"/>
              </a:xfrm>
              <a:custGeom>
                <a:avLst/>
                <a:gdLst/>
                <a:ahLst/>
                <a:cxnLst/>
                <a:rect r="r" b="b" t="t" l="l"/>
                <a:pathLst>
                  <a:path w="15088" h="133540" stroke="true" fill="norm" extrusionOk="true">
                    <a:moveTo>
                      <a:pt x="4400" y="11867"/>
                    </a:moveTo>
                    <a:cubicBezTo>
                      <a:pt x="4400" y="11867"/>
                      <a:pt x="4400" y="11867"/>
                      <a:pt x="4400" y="11867"/>
                    </a:cubicBezTo>
                    <a:cubicBezTo>
                      <a:pt x="5222" y="51005"/>
                      <a:pt x="3792" y="90152"/>
                      <a:pt x="114" y="129119"/>
                    </a:cubicBezTo>
                    <a:cubicBezTo>
                      <a:pt x="114" y="130167"/>
                      <a:pt x="114" y="131024"/>
                      <a:pt x="114" y="131881"/>
                    </a:cubicBezTo>
                    <a:lnTo>
                      <a:pt x="10306" y="132929"/>
                    </a:lnTo>
                    <a:cubicBezTo>
                      <a:pt x="10306" y="127786"/>
                      <a:pt x="11258" y="122547"/>
                      <a:pt x="11639" y="117118"/>
                    </a:cubicBezTo>
                    <a:cubicBezTo>
                      <a:pt x="14731" y="77961"/>
                      <a:pt x="15812" y="38660"/>
                      <a:pt x="14878" y="-611"/>
                    </a:cubicBezTo>
                    <a:cubicBezTo>
                      <a:pt x="11258" y="3580"/>
                      <a:pt x="7925" y="7580"/>
                      <a:pt x="4400" y="1186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4" id="44"/>
              <p:cNvSpPr/>
              <p:nvPr/>
            </p:nvSpPr>
            <p:spPr>
              <a:xfrm>
                <a:off x="1912850" y="4459650"/>
                <a:ext cx="226885" cy="55530"/>
              </a:xfrm>
              <a:custGeom>
                <a:avLst/>
                <a:gdLst/>
                <a:ahLst/>
                <a:cxnLst/>
                <a:rect r="r" b="b" t="t" l="l"/>
                <a:pathLst>
                  <a:path w="226885" h="55530" stroke="true" fill="norm" extrusionOk="true">
                    <a:moveTo>
                      <a:pt x="1162" y="-40"/>
                    </a:moveTo>
                    <a:lnTo>
                      <a:pt x="1162" y="-40"/>
                    </a:lnTo>
                    <a:lnTo>
                      <a:pt x="114" y="9485"/>
                    </a:lnTo>
                    <a:lnTo>
                      <a:pt x="5829" y="10152"/>
                    </a:lnTo>
                    <a:cubicBezTo>
                      <a:pt x="77442" y="18381"/>
                      <a:pt x="148116" y="33374"/>
                      <a:pt x="216903" y="54919"/>
                    </a:cubicBezTo>
                    <a:lnTo>
                      <a:pt x="227000" y="47299"/>
                    </a:lnTo>
                    <a:cubicBezTo>
                      <a:pt x="157559" y="25030"/>
                      <a:pt x="86144" y="9466"/>
                      <a:pt x="13735" y="817"/>
                    </a:cubicBezTo>
                    <a:cubicBezTo>
                      <a:pt x="9734" y="246"/>
                      <a:pt x="5734" y="-135"/>
                      <a:pt x="1638" y="-61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5" id="45"/>
              <p:cNvSpPr/>
              <p:nvPr/>
            </p:nvSpPr>
            <p:spPr>
              <a:xfrm>
                <a:off x="1839031" y="4554138"/>
                <a:ext cx="181546" cy="50768"/>
              </a:xfrm>
              <a:custGeom>
                <a:avLst/>
                <a:gdLst/>
                <a:ahLst/>
                <a:cxnLst/>
                <a:rect r="r" b="b" t="t" l="l"/>
                <a:pathLst>
                  <a:path w="181546" h="50768" stroke="true" fill="norm" extrusionOk="true">
                    <a:moveTo>
                      <a:pt x="971" y="-611"/>
                    </a:moveTo>
                    <a:lnTo>
                      <a:pt x="114" y="9485"/>
                    </a:lnTo>
                    <a:lnTo>
                      <a:pt x="1352" y="9485"/>
                    </a:lnTo>
                    <a:cubicBezTo>
                      <a:pt x="59958" y="14648"/>
                      <a:pt x="117493" y="28354"/>
                      <a:pt x="172136" y="50157"/>
                    </a:cubicBezTo>
                    <a:lnTo>
                      <a:pt x="181661" y="43013"/>
                    </a:lnTo>
                    <a:cubicBezTo>
                      <a:pt x="126460" y="20477"/>
                      <a:pt x="68300" y="6009"/>
                      <a:pt x="8972" y="56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6" id="46"/>
              <p:cNvSpPr/>
              <p:nvPr/>
            </p:nvSpPr>
            <p:spPr>
              <a:xfrm>
                <a:off x="2167310" y="2918505"/>
                <a:ext cx="513254" cy="537544"/>
              </a:xfrm>
              <a:custGeom>
                <a:avLst/>
                <a:gdLst/>
                <a:ahLst/>
                <a:cxnLst/>
                <a:rect r="r" b="b" t="t" l="l"/>
                <a:pathLst>
                  <a:path w="513254" h="537544" stroke="true" fill="norm" extrusionOk="true">
                    <a:moveTo>
                      <a:pt x="201806" y="-611"/>
                    </a:moveTo>
                    <a:cubicBezTo>
                      <a:pt x="147037" y="47014"/>
                      <a:pt x="92078" y="96925"/>
                      <a:pt x="52454" y="158171"/>
                    </a:cubicBezTo>
                    <a:cubicBezTo>
                      <a:pt x="12830" y="219417"/>
                      <a:pt x="-10411" y="294569"/>
                      <a:pt x="4829" y="365911"/>
                    </a:cubicBezTo>
                    <a:cubicBezTo>
                      <a:pt x="23629" y="446959"/>
                      <a:pt x="86109" y="510720"/>
                      <a:pt x="166754" y="531170"/>
                    </a:cubicBezTo>
                    <a:cubicBezTo>
                      <a:pt x="247505" y="549381"/>
                      <a:pt x="331883" y="523769"/>
                      <a:pt x="388877" y="463733"/>
                    </a:cubicBezTo>
                    <a:cubicBezTo>
                      <a:pt x="462124" y="385342"/>
                      <a:pt x="473650" y="269614"/>
                      <a:pt x="513369" y="169982"/>
                    </a:cubicBezTo>
                    <a:cubicBezTo>
                      <a:pt x="427818" y="84685"/>
                      <a:pt x="319751" y="25516"/>
                      <a:pt x="201806" y="-611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7" id="47"/>
              <p:cNvSpPr/>
              <p:nvPr/>
            </p:nvSpPr>
            <p:spPr>
              <a:xfrm>
                <a:off x="1892579" y="2326876"/>
                <a:ext cx="1488626" cy="1064306"/>
              </a:xfrm>
              <a:custGeom>
                <a:avLst/>
                <a:gdLst/>
                <a:ahLst/>
                <a:cxnLst/>
                <a:rect r="r" b="b" t="t" l="l"/>
                <a:pathLst>
                  <a:path w="1488626" h="1064306" stroke="true" fill="norm" extrusionOk="true">
                    <a:moveTo>
                      <a:pt x="1457326" y="966303"/>
                    </a:moveTo>
                    <a:cubicBezTo>
                      <a:pt x="1445637" y="982400"/>
                      <a:pt x="1431344" y="996440"/>
                      <a:pt x="1415035" y="1007831"/>
                    </a:cubicBezTo>
                    <a:cubicBezTo>
                      <a:pt x="1412558" y="1009641"/>
                      <a:pt x="1409796" y="1011451"/>
                      <a:pt x="1407320" y="1013165"/>
                    </a:cubicBezTo>
                    <a:cubicBezTo>
                      <a:pt x="1293972" y="1086223"/>
                      <a:pt x="1077278" y="1076983"/>
                      <a:pt x="851345" y="1005260"/>
                    </a:cubicBezTo>
                    <a:cubicBezTo>
                      <a:pt x="848012" y="1004212"/>
                      <a:pt x="844583" y="1003260"/>
                      <a:pt x="841249" y="1002021"/>
                    </a:cubicBezTo>
                    <a:cubicBezTo>
                      <a:pt x="725472" y="964226"/>
                      <a:pt x="614488" y="913087"/>
                      <a:pt x="510541" y="849621"/>
                    </a:cubicBezTo>
                    <a:cubicBezTo>
                      <a:pt x="473203" y="826571"/>
                      <a:pt x="436913" y="801996"/>
                      <a:pt x="402146" y="775993"/>
                    </a:cubicBezTo>
                    <a:cubicBezTo>
                      <a:pt x="399289" y="773993"/>
                      <a:pt x="396622" y="771898"/>
                      <a:pt x="393764" y="769802"/>
                    </a:cubicBezTo>
                    <a:cubicBezTo>
                      <a:pt x="294813" y="696126"/>
                      <a:pt x="206452" y="609210"/>
                      <a:pt x="131160" y="511484"/>
                    </a:cubicBezTo>
                    <a:cubicBezTo>
                      <a:pt x="128969" y="508531"/>
                      <a:pt x="126588" y="505483"/>
                      <a:pt x="124397" y="502721"/>
                    </a:cubicBezTo>
                    <a:cubicBezTo>
                      <a:pt x="8954" y="345939"/>
                      <a:pt x="-36480" y="190587"/>
                      <a:pt x="32957" y="93717"/>
                    </a:cubicBezTo>
                    <a:cubicBezTo>
                      <a:pt x="56635" y="62285"/>
                      <a:pt x="88980" y="38443"/>
                      <a:pt x="126017" y="25137"/>
                    </a:cubicBezTo>
                    <a:cubicBezTo>
                      <a:pt x="129636" y="23804"/>
                      <a:pt x="133637" y="22280"/>
                      <a:pt x="137447" y="21137"/>
                    </a:cubicBezTo>
                    <a:cubicBezTo>
                      <a:pt x="274226" y="-26488"/>
                      <a:pt x="494825" y="6659"/>
                      <a:pt x="715709" y="95623"/>
                    </a:cubicBezTo>
                    <a:lnTo>
                      <a:pt x="715709" y="95623"/>
                    </a:lnTo>
                    <a:lnTo>
                      <a:pt x="727806" y="100480"/>
                    </a:lnTo>
                    <a:lnTo>
                      <a:pt x="727806" y="100480"/>
                    </a:lnTo>
                    <a:cubicBezTo>
                      <a:pt x="808841" y="134132"/>
                      <a:pt x="887121" y="174070"/>
                      <a:pt x="961931" y="219924"/>
                    </a:cubicBezTo>
                    <a:cubicBezTo>
                      <a:pt x="1007460" y="247927"/>
                      <a:pt x="1051370" y="278121"/>
                      <a:pt x="1093185" y="309840"/>
                    </a:cubicBezTo>
                    <a:lnTo>
                      <a:pt x="1101853" y="316507"/>
                    </a:lnTo>
                    <a:cubicBezTo>
                      <a:pt x="1180377" y="376200"/>
                      <a:pt x="1252802" y="443523"/>
                      <a:pt x="1318070" y="517485"/>
                    </a:cubicBezTo>
                    <a:lnTo>
                      <a:pt x="1318070" y="517485"/>
                    </a:lnTo>
                    <a:lnTo>
                      <a:pt x="1327595" y="528343"/>
                    </a:lnTo>
                    <a:lnTo>
                      <a:pt x="1327595" y="528343"/>
                    </a:lnTo>
                    <a:cubicBezTo>
                      <a:pt x="1467518" y="693888"/>
                      <a:pt x="1532002" y="862194"/>
                      <a:pt x="1457326" y="966303"/>
                    </a:cubicBezTo>
                    <a:close/>
                  </a:path>
                </a:pathLst>
              </a:custGeom>
              <a:solidFill>
                <a:srgbClr val="FF6454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8" id="48"/>
              <p:cNvSpPr/>
              <p:nvPr/>
            </p:nvSpPr>
            <p:spPr>
              <a:xfrm>
                <a:off x="2287087" y="2637422"/>
                <a:ext cx="707612" cy="466153"/>
              </a:xfrm>
              <a:custGeom>
                <a:avLst/>
                <a:gdLst/>
                <a:ahLst/>
                <a:cxnLst/>
                <a:rect r="r" b="b" t="t" l="l"/>
                <a:pathLst>
                  <a:path w="707612" h="466153" stroke="true" fill="norm" extrusionOk="true">
                    <a:moveTo>
                      <a:pt x="707726" y="6056"/>
                    </a:moveTo>
                    <a:cubicBezTo>
                      <a:pt x="610994" y="51195"/>
                      <a:pt x="516839" y="101659"/>
                      <a:pt x="425691" y="157218"/>
                    </a:cubicBezTo>
                    <a:lnTo>
                      <a:pt x="425691" y="157218"/>
                    </a:lnTo>
                    <a:lnTo>
                      <a:pt x="423215" y="158742"/>
                    </a:lnTo>
                    <a:lnTo>
                      <a:pt x="423215" y="158742"/>
                    </a:lnTo>
                    <a:lnTo>
                      <a:pt x="423215" y="158742"/>
                    </a:lnTo>
                    <a:cubicBezTo>
                      <a:pt x="420361" y="160266"/>
                      <a:pt x="417594" y="161952"/>
                      <a:pt x="414928" y="163790"/>
                    </a:cubicBezTo>
                    <a:cubicBezTo>
                      <a:pt x="414443" y="163961"/>
                      <a:pt x="413992" y="164228"/>
                      <a:pt x="413594" y="164552"/>
                    </a:cubicBezTo>
                    <a:cubicBezTo>
                      <a:pt x="412922" y="164800"/>
                      <a:pt x="412330" y="165228"/>
                      <a:pt x="411880" y="165790"/>
                    </a:cubicBezTo>
                    <a:lnTo>
                      <a:pt x="411880" y="165790"/>
                    </a:lnTo>
                    <a:cubicBezTo>
                      <a:pt x="268818" y="253582"/>
                      <a:pt x="133828" y="353890"/>
                      <a:pt x="8496" y="465542"/>
                    </a:cubicBezTo>
                    <a:cubicBezTo>
                      <a:pt x="5639" y="463542"/>
                      <a:pt x="2972" y="461446"/>
                      <a:pt x="114" y="459351"/>
                    </a:cubicBezTo>
                    <a:cubicBezTo>
                      <a:pt x="122324" y="350309"/>
                      <a:pt x="253753" y="252049"/>
                      <a:pt x="392925" y="165695"/>
                    </a:cubicBezTo>
                    <a:cubicBezTo>
                      <a:pt x="397021" y="162933"/>
                      <a:pt x="401593" y="160266"/>
                      <a:pt x="406070" y="157599"/>
                    </a:cubicBezTo>
                    <a:cubicBezTo>
                      <a:pt x="406395" y="157180"/>
                      <a:pt x="406875" y="156904"/>
                      <a:pt x="407403" y="156837"/>
                    </a:cubicBezTo>
                    <a:cubicBezTo>
                      <a:pt x="408561" y="155922"/>
                      <a:pt x="409805" y="155122"/>
                      <a:pt x="411118" y="154455"/>
                    </a:cubicBezTo>
                    <a:cubicBezTo>
                      <a:pt x="412135" y="153541"/>
                      <a:pt x="413337" y="152865"/>
                      <a:pt x="414642" y="152456"/>
                    </a:cubicBezTo>
                    <a:cubicBezTo>
                      <a:pt x="416485" y="150998"/>
                      <a:pt x="418463" y="149721"/>
                      <a:pt x="420548" y="148645"/>
                    </a:cubicBezTo>
                    <a:cubicBezTo>
                      <a:pt x="510539" y="93924"/>
                      <a:pt x="603415" y="44099"/>
                      <a:pt x="698773" y="-611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49" id="49"/>
              <p:cNvSpPr/>
              <p:nvPr/>
            </p:nvSpPr>
            <p:spPr>
              <a:xfrm>
                <a:off x="2018673" y="2348720"/>
                <a:ext cx="1288827" cy="991933"/>
              </a:xfrm>
              <a:custGeom>
                <a:avLst/>
                <a:gdLst/>
                <a:ahLst/>
                <a:cxnLst/>
                <a:rect r="r" b="b" t="t" l="l"/>
                <a:pathLst>
                  <a:path w="1288827" h="991933" stroke="true" fill="norm" extrusionOk="true">
                    <a:moveTo>
                      <a:pt x="1288942" y="985988"/>
                    </a:moveTo>
                    <a:cubicBezTo>
                      <a:pt x="1286465" y="987798"/>
                      <a:pt x="1283703" y="989607"/>
                      <a:pt x="1281227" y="991322"/>
                    </a:cubicBezTo>
                    <a:cubicBezTo>
                      <a:pt x="1098912" y="799813"/>
                      <a:pt x="902323" y="622428"/>
                      <a:pt x="693153" y="460684"/>
                    </a:cubicBezTo>
                    <a:cubicBezTo>
                      <a:pt x="690677" y="458589"/>
                      <a:pt x="688391" y="456779"/>
                      <a:pt x="685914" y="454969"/>
                    </a:cubicBezTo>
                    <a:cubicBezTo>
                      <a:pt x="685010" y="454093"/>
                      <a:pt x="683983" y="453359"/>
                      <a:pt x="682866" y="452779"/>
                    </a:cubicBezTo>
                    <a:cubicBezTo>
                      <a:pt x="682464" y="452207"/>
                      <a:pt x="681899" y="451779"/>
                      <a:pt x="681247" y="451540"/>
                    </a:cubicBezTo>
                    <a:cubicBezTo>
                      <a:pt x="679151" y="449730"/>
                      <a:pt x="676865" y="447921"/>
                      <a:pt x="674770" y="446302"/>
                    </a:cubicBezTo>
                    <a:lnTo>
                      <a:pt x="673532" y="445349"/>
                    </a:lnTo>
                    <a:lnTo>
                      <a:pt x="673532" y="445349"/>
                    </a:lnTo>
                    <a:cubicBezTo>
                      <a:pt x="460266" y="281624"/>
                      <a:pt x="235179" y="133900"/>
                      <a:pt x="114" y="3389"/>
                    </a:cubicBezTo>
                    <a:cubicBezTo>
                      <a:pt x="3734" y="2055"/>
                      <a:pt x="7734" y="532"/>
                      <a:pt x="11544" y="-611"/>
                    </a:cubicBezTo>
                    <a:cubicBezTo>
                      <a:pt x="244585" y="128995"/>
                      <a:pt x="467757" y="275604"/>
                      <a:pt x="679247" y="438015"/>
                    </a:cubicBezTo>
                    <a:lnTo>
                      <a:pt x="683533" y="441253"/>
                    </a:lnTo>
                    <a:lnTo>
                      <a:pt x="689534" y="445921"/>
                    </a:lnTo>
                    <a:cubicBezTo>
                      <a:pt x="690018" y="446359"/>
                      <a:pt x="690527" y="446778"/>
                      <a:pt x="691058" y="447159"/>
                    </a:cubicBezTo>
                    <a:lnTo>
                      <a:pt x="691629" y="447159"/>
                    </a:lnTo>
                    <a:lnTo>
                      <a:pt x="701630" y="455160"/>
                    </a:lnTo>
                    <a:lnTo>
                      <a:pt x="701630" y="455160"/>
                    </a:lnTo>
                    <a:cubicBezTo>
                      <a:pt x="910589" y="616942"/>
                      <a:pt x="1106927" y="794393"/>
                      <a:pt x="1288942" y="985988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0" id="50"/>
              <p:cNvSpPr/>
              <p:nvPr/>
            </p:nvSpPr>
            <p:spPr>
              <a:xfrm>
                <a:off x="2609222" y="2423205"/>
                <a:ext cx="137940" cy="909542"/>
              </a:xfrm>
              <a:custGeom>
                <a:avLst/>
                <a:gdLst/>
                <a:ahLst/>
                <a:cxnLst/>
                <a:rect r="r" b="b" t="t" l="l"/>
                <a:pathLst>
                  <a:path w="137940" h="909542" stroke="true" fill="norm" extrusionOk="true">
                    <a:moveTo>
                      <a:pt x="134702" y="908932"/>
                    </a:moveTo>
                    <a:cubicBezTo>
                      <a:pt x="131369" y="907883"/>
                      <a:pt x="127940" y="906931"/>
                      <a:pt x="124606" y="905693"/>
                    </a:cubicBezTo>
                    <a:cubicBezTo>
                      <a:pt x="134131" y="750816"/>
                      <a:pt x="121653" y="562793"/>
                      <a:pt x="91173" y="380484"/>
                    </a:cubicBezTo>
                    <a:cubicBezTo>
                      <a:pt x="91410" y="380036"/>
                      <a:pt x="91410" y="379503"/>
                      <a:pt x="91173" y="379056"/>
                    </a:cubicBezTo>
                    <a:cubicBezTo>
                      <a:pt x="91414" y="378408"/>
                      <a:pt x="91414" y="377703"/>
                      <a:pt x="91173" y="377055"/>
                    </a:cubicBezTo>
                    <a:cubicBezTo>
                      <a:pt x="90980" y="375065"/>
                      <a:pt x="90629" y="373083"/>
                      <a:pt x="90125" y="371150"/>
                    </a:cubicBezTo>
                    <a:cubicBezTo>
                      <a:pt x="90295" y="370331"/>
                      <a:pt x="90295" y="369492"/>
                      <a:pt x="90125" y="368673"/>
                    </a:cubicBezTo>
                    <a:cubicBezTo>
                      <a:pt x="90019" y="366911"/>
                      <a:pt x="89763" y="365158"/>
                      <a:pt x="89363" y="363435"/>
                    </a:cubicBezTo>
                    <a:cubicBezTo>
                      <a:pt x="68955" y="239981"/>
                      <a:pt x="39118" y="118280"/>
                      <a:pt x="114" y="-611"/>
                    </a:cubicBezTo>
                    <a:lnTo>
                      <a:pt x="12211" y="4247"/>
                    </a:lnTo>
                    <a:lnTo>
                      <a:pt x="12211" y="4247"/>
                    </a:lnTo>
                    <a:cubicBezTo>
                      <a:pt x="50163" y="121442"/>
                      <a:pt x="79296" y="241315"/>
                      <a:pt x="99365" y="362863"/>
                    </a:cubicBezTo>
                    <a:cubicBezTo>
                      <a:pt x="100031" y="365721"/>
                      <a:pt x="100508" y="368578"/>
                      <a:pt x="100984" y="371436"/>
                    </a:cubicBezTo>
                    <a:cubicBezTo>
                      <a:pt x="101123" y="371807"/>
                      <a:pt x="101123" y="372207"/>
                      <a:pt x="100984" y="372579"/>
                    </a:cubicBezTo>
                    <a:lnTo>
                      <a:pt x="100984" y="373055"/>
                    </a:lnTo>
                    <a:lnTo>
                      <a:pt x="100984" y="373055"/>
                    </a:lnTo>
                    <a:cubicBezTo>
                      <a:pt x="101250" y="375589"/>
                      <a:pt x="101663" y="378094"/>
                      <a:pt x="102222" y="380579"/>
                    </a:cubicBezTo>
                    <a:cubicBezTo>
                      <a:pt x="102222" y="382389"/>
                      <a:pt x="102222" y="384199"/>
                      <a:pt x="102984" y="386009"/>
                    </a:cubicBezTo>
                    <a:cubicBezTo>
                      <a:pt x="132131" y="568317"/>
                      <a:pt x="144608" y="754531"/>
                      <a:pt x="134702" y="908932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1" id="51"/>
              <p:cNvSpPr/>
              <p:nvPr/>
            </p:nvSpPr>
            <p:spPr>
              <a:xfrm>
                <a:off x="2017244" y="2794516"/>
                <a:ext cx="1202721" cy="61409"/>
              </a:xfrm>
              <a:custGeom>
                <a:avLst/>
                <a:gdLst/>
                <a:ahLst/>
                <a:cxnLst/>
                <a:rect r="r" b="b" t="t" l="l"/>
                <a:pathLst>
                  <a:path w="1202721" h="61409" stroke="true" fill="norm" extrusionOk="true">
                    <a:moveTo>
                      <a:pt x="1202836" y="60798"/>
                    </a:moveTo>
                    <a:cubicBezTo>
                      <a:pt x="1037654" y="32033"/>
                      <a:pt x="870646" y="14973"/>
                      <a:pt x="703059" y="9744"/>
                    </a:cubicBezTo>
                    <a:lnTo>
                      <a:pt x="703059" y="9744"/>
                    </a:lnTo>
                    <a:cubicBezTo>
                      <a:pt x="700106" y="9744"/>
                      <a:pt x="697058" y="9744"/>
                      <a:pt x="694010" y="9744"/>
                    </a:cubicBezTo>
                    <a:cubicBezTo>
                      <a:pt x="691856" y="9554"/>
                      <a:pt x="689688" y="9554"/>
                      <a:pt x="687533" y="9744"/>
                    </a:cubicBezTo>
                    <a:cubicBezTo>
                      <a:pt x="686140" y="9602"/>
                      <a:pt x="684736" y="9602"/>
                      <a:pt x="683342" y="9744"/>
                    </a:cubicBezTo>
                    <a:cubicBezTo>
                      <a:pt x="682645" y="9687"/>
                      <a:pt x="681944" y="9687"/>
                      <a:pt x="681247" y="9744"/>
                    </a:cubicBezTo>
                    <a:lnTo>
                      <a:pt x="681247" y="9744"/>
                    </a:lnTo>
                    <a:lnTo>
                      <a:pt x="663435" y="9744"/>
                    </a:lnTo>
                    <a:cubicBezTo>
                      <a:pt x="444010" y="5105"/>
                      <a:pt x="224545" y="16888"/>
                      <a:pt x="6877" y="44987"/>
                    </a:cubicBezTo>
                    <a:cubicBezTo>
                      <a:pt x="4686" y="42034"/>
                      <a:pt x="2305" y="38986"/>
                      <a:pt x="114" y="36224"/>
                    </a:cubicBezTo>
                    <a:cubicBezTo>
                      <a:pt x="223897" y="7249"/>
                      <a:pt x="449561" y="-4667"/>
                      <a:pt x="675151" y="600"/>
                    </a:cubicBezTo>
                    <a:lnTo>
                      <a:pt x="675151" y="600"/>
                    </a:lnTo>
                    <a:lnTo>
                      <a:pt x="677723" y="600"/>
                    </a:lnTo>
                    <a:lnTo>
                      <a:pt x="681818" y="600"/>
                    </a:lnTo>
                    <a:lnTo>
                      <a:pt x="691343" y="600"/>
                    </a:lnTo>
                    <a:lnTo>
                      <a:pt x="696106" y="600"/>
                    </a:lnTo>
                    <a:cubicBezTo>
                      <a:pt x="862813" y="5477"/>
                      <a:pt x="1028980" y="21936"/>
                      <a:pt x="1193406" y="49844"/>
                    </a:cubicBezTo>
                    <a:lnTo>
                      <a:pt x="1193406" y="49844"/>
                    </a:ln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2" id="52"/>
              <p:cNvSpPr/>
              <p:nvPr/>
            </p:nvSpPr>
            <p:spPr>
              <a:xfrm>
                <a:off x="2393552" y="2586147"/>
                <a:ext cx="602873" cy="436092"/>
              </a:xfrm>
              <a:custGeom>
                <a:avLst/>
                <a:gdLst/>
                <a:ahLst/>
                <a:cxnLst/>
                <a:rect r="r" b="b" t="t" l="l"/>
                <a:pathLst>
                  <a:path w="602873" h="436092" stroke="true" fill="norm" extrusionOk="true">
                    <a:moveTo>
                      <a:pt x="588022" y="411947"/>
                    </a:moveTo>
                    <a:cubicBezTo>
                      <a:pt x="545826" y="465954"/>
                      <a:pt x="382186" y="423854"/>
                      <a:pt x="222547" y="317936"/>
                    </a:cubicBezTo>
                    <a:cubicBezTo>
                      <a:pt x="62908" y="212018"/>
                      <a:pt x="-32247" y="82287"/>
                      <a:pt x="10235" y="28185"/>
                    </a:cubicBezTo>
                    <a:cubicBezTo>
                      <a:pt x="52717" y="-25917"/>
                      <a:pt x="266267" y="-4962"/>
                      <a:pt x="425811" y="101051"/>
                    </a:cubicBezTo>
                    <a:cubicBezTo>
                      <a:pt x="585355" y="207064"/>
                      <a:pt x="630217" y="357940"/>
                      <a:pt x="588022" y="411947"/>
                    </a:cubicBezTo>
                    <a:close/>
                  </a:path>
                </a:pathLst>
              </a:custGeom>
              <a:solidFill>
                <a:srgbClr val="FFCD4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3" id="53"/>
              <p:cNvSpPr/>
              <p:nvPr/>
            </p:nvSpPr>
            <p:spPr>
              <a:xfrm>
                <a:off x="2564367" y="4048265"/>
                <a:ext cx="943634" cy="1004607"/>
              </a:xfrm>
              <a:custGeom>
                <a:avLst/>
                <a:gdLst/>
                <a:ahLst/>
                <a:cxnLst/>
                <a:rect r="r" b="b" t="t" l="l"/>
                <a:pathLst>
                  <a:path w="997510" h="1379505" stroke="true" fill="norm" extrusionOk="true">
                    <a:moveTo>
                      <a:pt x="997625" y="-611"/>
                    </a:moveTo>
                    <a:cubicBezTo>
                      <a:pt x="392898" y="182735"/>
                      <a:pt x="-15070" y="747177"/>
                      <a:pt x="547" y="1378894"/>
                    </a:cubicBezTo>
                  </a:path>
                </a:pathLst>
              </a:custGeom>
              <a:noFill/>
              <a:ln w="16764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4" id="54"/>
              <p:cNvSpPr/>
              <p:nvPr/>
            </p:nvSpPr>
            <p:spPr>
              <a:xfrm>
                <a:off x="3407398" y="3170370"/>
                <a:ext cx="512969" cy="849331"/>
              </a:xfrm>
              <a:custGeom>
                <a:avLst/>
                <a:gdLst/>
                <a:ahLst/>
                <a:cxnLst/>
                <a:rect r="r" b="b" t="t" l="l"/>
                <a:pathLst>
                  <a:path w="512969" h="849331" stroke="true" fill="norm" extrusionOk="true">
                    <a:moveTo>
                      <a:pt x="169869" y="129381"/>
                    </a:moveTo>
                    <a:cubicBezTo>
                      <a:pt x="206445" y="78994"/>
                      <a:pt x="251879" y="31845"/>
                      <a:pt x="310267" y="10223"/>
                    </a:cubicBezTo>
                    <a:cubicBezTo>
                      <a:pt x="368656" y="-11398"/>
                      <a:pt x="442188" y="-1397"/>
                      <a:pt x="481717" y="46895"/>
                    </a:cubicBezTo>
                    <a:cubicBezTo>
                      <a:pt x="504130" y="77051"/>
                      <a:pt x="515131" y="114170"/>
                      <a:pt x="512769" y="151670"/>
                    </a:cubicBezTo>
                    <a:cubicBezTo>
                      <a:pt x="510245" y="188760"/>
                      <a:pt x="502748" y="225346"/>
                      <a:pt x="490480" y="260445"/>
                    </a:cubicBezTo>
                    <a:cubicBezTo>
                      <a:pt x="432854" y="447516"/>
                      <a:pt x="350082" y="630491"/>
                      <a:pt x="219018" y="775843"/>
                    </a:cubicBezTo>
                    <a:cubicBezTo>
                      <a:pt x="191681" y="806228"/>
                      <a:pt x="160153" y="836041"/>
                      <a:pt x="120339" y="845185"/>
                    </a:cubicBezTo>
                    <a:cubicBezTo>
                      <a:pt x="-98736" y="895572"/>
                      <a:pt x="41948" y="392081"/>
                      <a:pt x="75762" y="304831"/>
                    </a:cubicBezTo>
                    <a:cubicBezTo>
                      <a:pt x="99460" y="242547"/>
                      <a:pt x="131092" y="183578"/>
                      <a:pt x="169869" y="129381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5" id="55"/>
              <p:cNvSpPr/>
              <p:nvPr/>
            </p:nvSpPr>
            <p:spPr>
              <a:xfrm>
                <a:off x="3542980" y="3615418"/>
                <a:ext cx="837265" cy="479144"/>
              </a:xfrm>
              <a:custGeom>
                <a:avLst/>
                <a:gdLst/>
                <a:ahLst/>
                <a:cxnLst/>
                <a:rect r="r" b="b" t="t" l="l"/>
                <a:pathLst>
                  <a:path w="837265" h="479144" stroke="true" fill="norm" extrusionOk="true">
                    <a:moveTo>
                      <a:pt x="561210" y="25138"/>
                    </a:moveTo>
                    <a:cubicBezTo>
                      <a:pt x="609407" y="8946"/>
                      <a:pt x="659985" y="-4961"/>
                      <a:pt x="710562" y="659"/>
                    </a:cubicBezTo>
                    <a:cubicBezTo>
                      <a:pt x="761140" y="6278"/>
                      <a:pt x="812004" y="35044"/>
                      <a:pt x="830196" y="82574"/>
                    </a:cubicBezTo>
                    <a:cubicBezTo>
                      <a:pt x="847722" y="128103"/>
                      <a:pt x="831435" y="181443"/>
                      <a:pt x="800193" y="218876"/>
                    </a:cubicBezTo>
                    <a:cubicBezTo>
                      <a:pt x="768951" y="256310"/>
                      <a:pt x="724850" y="280694"/>
                      <a:pt x="680463" y="300887"/>
                    </a:cubicBezTo>
                    <a:cubicBezTo>
                      <a:pt x="559305" y="356322"/>
                      <a:pt x="428908" y="387945"/>
                      <a:pt x="299463" y="419378"/>
                    </a:cubicBezTo>
                    <a:lnTo>
                      <a:pt x="79150" y="472813"/>
                    </a:lnTo>
                    <a:cubicBezTo>
                      <a:pt x="58862" y="477671"/>
                      <a:pt x="36764" y="482338"/>
                      <a:pt x="17904" y="473766"/>
                    </a:cubicBezTo>
                    <a:cubicBezTo>
                      <a:pt x="-54581" y="440619"/>
                      <a:pt x="115917" y="287076"/>
                      <a:pt x="145635" y="260215"/>
                    </a:cubicBezTo>
                    <a:cubicBezTo>
                      <a:pt x="222349" y="191997"/>
                      <a:pt x="308236" y="134857"/>
                      <a:pt x="400809" y="90480"/>
                    </a:cubicBezTo>
                    <a:cubicBezTo>
                      <a:pt x="452787" y="65200"/>
                      <a:pt x="506365" y="43378"/>
                      <a:pt x="561210" y="25138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6" id="56"/>
              <p:cNvSpPr/>
              <p:nvPr/>
            </p:nvSpPr>
            <p:spPr>
              <a:xfrm>
                <a:off x="3566241" y="4060041"/>
                <a:ext cx="805381" cy="491445"/>
              </a:xfrm>
              <a:custGeom>
                <a:avLst/>
                <a:gdLst/>
                <a:ahLst/>
                <a:cxnLst/>
                <a:rect r="r" b="b" t="t" l="l"/>
                <a:pathLst>
                  <a:path w="805381" h="491445" stroke="true" fill="norm" extrusionOk="true">
                    <a:moveTo>
                      <a:pt x="342496" y="399950"/>
                    </a:moveTo>
                    <a:cubicBezTo>
                      <a:pt x="397456" y="435288"/>
                      <a:pt x="455844" y="466625"/>
                      <a:pt x="519471" y="481960"/>
                    </a:cubicBezTo>
                    <a:cubicBezTo>
                      <a:pt x="583098" y="497296"/>
                      <a:pt x="652821" y="493867"/>
                      <a:pt x="709971" y="462910"/>
                    </a:cubicBezTo>
                    <a:cubicBezTo>
                      <a:pt x="767121" y="431954"/>
                      <a:pt x="809317" y="368803"/>
                      <a:pt x="805221" y="303557"/>
                    </a:cubicBezTo>
                    <a:cubicBezTo>
                      <a:pt x="802744" y="258885"/>
                      <a:pt x="780265" y="217832"/>
                      <a:pt x="751976" y="182780"/>
                    </a:cubicBezTo>
                    <a:cubicBezTo>
                      <a:pt x="678824" y="93055"/>
                      <a:pt x="567477" y="41048"/>
                      <a:pt x="453939" y="18093"/>
                    </a:cubicBezTo>
                    <a:cubicBezTo>
                      <a:pt x="340401" y="-4862"/>
                      <a:pt x="223624" y="-1624"/>
                      <a:pt x="107896" y="1805"/>
                    </a:cubicBezTo>
                    <a:cubicBezTo>
                      <a:pt x="82369" y="2567"/>
                      <a:pt x="55889" y="3520"/>
                      <a:pt x="33410" y="15617"/>
                    </a:cubicBezTo>
                    <a:cubicBezTo>
                      <a:pt x="-63173" y="67433"/>
                      <a:pt x="77035" y="179923"/>
                      <a:pt x="117802" y="220404"/>
                    </a:cubicBezTo>
                    <a:cubicBezTo>
                      <a:pt x="186153" y="288012"/>
                      <a:pt x="261467" y="348201"/>
                      <a:pt x="342496" y="399950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7" id="57"/>
              <p:cNvSpPr/>
              <p:nvPr/>
            </p:nvSpPr>
            <p:spPr>
              <a:xfrm>
                <a:off x="3465856" y="4083087"/>
                <a:ext cx="324035" cy="884405"/>
              </a:xfrm>
              <a:custGeom>
                <a:avLst/>
                <a:gdLst/>
                <a:ahLst/>
                <a:cxnLst/>
                <a:rect r="r" b="b" t="t" l="l"/>
                <a:pathLst>
                  <a:path w="324035" h="884405" stroke="true" fill="norm" extrusionOk="true">
                    <a:moveTo>
                      <a:pt x="11399" y="705041"/>
                    </a:moveTo>
                    <a:cubicBezTo>
                      <a:pt x="19876" y="748761"/>
                      <a:pt x="34354" y="792481"/>
                      <a:pt x="62263" y="827247"/>
                    </a:cubicBezTo>
                    <a:cubicBezTo>
                      <a:pt x="90171" y="862013"/>
                      <a:pt x="133414" y="886588"/>
                      <a:pt x="177896" y="883539"/>
                    </a:cubicBezTo>
                    <a:cubicBezTo>
                      <a:pt x="219901" y="880682"/>
                      <a:pt x="257716" y="853536"/>
                      <a:pt x="281147" y="818484"/>
                    </a:cubicBezTo>
                    <a:cubicBezTo>
                      <a:pt x="303245" y="782441"/>
                      <a:pt x="316618" y="741731"/>
                      <a:pt x="320200" y="699612"/>
                    </a:cubicBezTo>
                    <a:cubicBezTo>
                      <a:pt x="333344" y="591693"/>
                      <a:pt x="311913" y="482442"/>
                      <a:pt x="282100" y="377857"/>
                    </a:cubicBezTo>
                    <a:cubicBezTo>
                      <a:pt x="247238" y="256032"/>
                      <a:pt x="199518" y="135351"/>
                      <a:pt x="119222" y="37243"/>
                    </a:cubicBezTo>
                    <a:cubicBezTo>
                      <a:pt x="104935" y="19908"/>
                      <a:pt x="73407" y="-12668"/>
                      <a:pt x="47404" y="4001"/>
                    </a:cubicBezTo>
                    <a:cubicBezTo>
                      <a:pt x="25306" y="18288"/>
                      <a:pt x="38545" y="54198"/>
                      <a:pt x="39974" y="76105"/>
                    </a:cubicBezTo>
                    <a:cubicBezTo>
                      <a:pt x="42946" y="146000"/>
                      <a:pt x="39441" y="216027"/>
                      <a:pt x="29497" y="285274"/>
                    </a:cubicBezTo>
                    <a:cubicBezTo>
                      <a:pt x="12447" y="423673"/>
                      <a:pt x="-15747" y="565500"/>
                      <a:pt x="11399" y="705041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8" id="58"/>
              <p:cNvSpPr/>
              <p:nvPr/>
            </p:nvSpPr>
            <p:spPr>
              <a:xfrm>
                <a:off x="2943589" y="4049161"/>
                <a:ext cx="603818" cy="733905"/>
              </a:xfrm>
              <a:custGeom>
                <a:avLst/>
                <a:gdLst/>
                <a:ahLst/>
                <a:cxnLst/>
                <a:rect r="r" b="b" t="t" l="l"/>
                <a:pathLst>
                  <a:path w="603818" h="733905" stroke="true" fill="norm" extrusionOk="true">
                    <a:moveTo>
                      <a:pt x="191051" y="197756"/>
                    </a:moveTo>
                    <a:cubicBezTo>
                      <a:pt x="97897" y="287863"/>
                      <a:pt x="25507" y="403496"/>
                      <a:pt x="4742" y="531132"/>
                    </a:cubicBezTo>
                    <a:cubicBezTo>
                      <a:pt x="-2021" y="573137"/>
                      <a:pt x="-2973" y="617428"/>
                      <a:pt x="12934" y="656766"/>
                    </a:cubicBezTo>
                    <a:cubicBezTo>
                      <a:pt x="28840" y="696105"/>
                      <a:pt x="64559" y="729728"/>
                      <a:pt x="106945" y="732966"/>
                    </a:cubicBezTo>
                    <a:cubicBezTo>
                      <a:pt x="168191" y="738014"/>
                      <a:pt x="216483" y="683818"/>
                      <a:pt x="252773" y="634192"/>
                    </a:cubicBezTo>
                    <a:cubicBezTo>
                      <a:pt x="321639" y="539894"/>
                      <a:pt x="386885" y="442930"/>
                      <a:pt x="452131" y="346061"/>
                    </a:cubicBezTo>
                    <a:lnTo>
                      <a:pt x="568908" y="172610"/>
                    </a:lnTo>
                    <a:cubicBezTo>
                      <a:pt x="598150" y="129081"/>
                      <a:pt x="621867" y="76408"/>
                      <a:pt x="585386" y="28783"/>
                    </a:cubicBezTo>
                    <a:cubicBezTo>
                      <a:pt x="559669" y="-4745"/>
                      <a:pt x="518140" y="-5031"/>
                      <a:pt x="480611" y="5542"/>
                    </a:cubicBezTo>
                    <a:cubicBezTo>
                      <a:pt x="375550" y="35451"/>
                      <a:pt x="268108" y="123271"/>
                      <a:pt x="191051" y="197756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59" id="59"/>
              <p:cNvSpPr/>
              <p:nvPr/>
            </p:nvSpPr>
            <p:spPr>
              <a:xfrm>
                <a:off x="2578668" y="3924397"/>
                <a:ext cx="936396" cy="388744"/>
              </a:xfrm>
              <a:custGeom>
                <a:avLst/>
                <a:gdLst/>
                <a:ahLst/>
                <a:cxnLst/>
                <a:rect r="r" b="b" t="t" l="l"/>
                <a:pathLst>
                  <a:path w="936396" h="388744" stroke="true" fill="norm" extrusionOk="true">
                    <a:moveTo>
                      <a:pt x="308608" y="13910"/>
                    </a:moveTo>
                    <a:cubicBezTo>
                      <a:pt x="243267" y="23435"/>
                      <a:pt x="177354" y="38580"/>
                      <a:pt x="120394" y="71918"/>
                    </a:cubicBezTo>
                    <a:cubicBezTo>
                      <a:pt x="63435" y="105255"/>
                      <a:pt x="15619" y="159453"/>
                      <a:pt x="3142" y="224318"/>
                    </a:cubicBezTo>
                    <a:cubicBezTo>
                      <a:pt x="-5145" y="267180"/>
                      <a:pt x="3142" y="314996"/>
                      <a:pt x="33431" y="346714"/>
                    </a:cubicBezTo>
                    <a:cubicBezTo>
                      <a:pt x="81056" y="397387"/>
                      <a:pt x="162019" y="392815"/>
                      <a:pt x="230122" y="378623"/>
                    </a:cubicBezTo>
                    <a:cubicBezTo>
                      <a:pt x="402525" y="342809"/>
                      <a:pt x="565021" y="270991"/>
                      <a:pt x="725994" y="199648"/>
                    </a:cubicBezTo>
                    <a:cubicBezTo>
                      <a:pt x="786001" y="173073"/>
                      <a:pt x="850771" y="150499"/>
                      <a:pt x="908207" y="118876"/>
                    </a:cubicBezTo>
                    <a:cubicBezTo>
                      <a:pt x="960118" y="90301"/>
                      <a:pt x="932972" y="65155"/>
                      <a:pt x="888109" y="48296"/>
                    </a:cubicBezTo>
                    <a:cubicBezTo>
                      <a:pt x="776572" y="6290"/>
                      <a:pt x="638364" y="671"/>
                      <a:pt x="520349" y="-567"/>
                    </a:cubicBezTo>
                    <a:cubicBezTo>
                      <a:pt x="449503" y="-1130"/>
                      <a:pt x="378718" y="3709"/>
                      <a:pt x="308608" y="13910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0" id="60"/>
              <p:cNvSpPr/>
              <p:nvPr/>
            </p:nvSpPr>
            <p:spPr>
              <a:xfrm>
                <a:off x="2760210" y="3358669"/>
                <a:ext cx="698493" cy="651005"/>
              </a:xfrm>
              <a:custGeom>
                <a:avLst/>
                <a:gdLst/>
                <a:ahLst/>
                <a:cxnLst/>
                <a:rect r="r" b="b" t="t" l="l"/>
                <a:pathLst>
                  <a:path w="698493" h="651005" stroke="true" fill="norm" extrusionOk="true">
                    <a:moveTo>
                      <a:pt x="386527" y="101006"/>
                    </a:moveTo>
                    <a:cubicBezTo>
                      <a:pt x="344141" y="64145"/>
                      <a:pt x="297469" y="30712"/>
                      <a:pt x="244319" y="12615"/>
                    </a:cubicBezTo>
                    <a:cubicBezTo>
                      <a:pt x="191170" y="-5483"/>
                      <a:pt x="130019" y="-6435"/>
                      <a:pt x="80489" y="18711"/>
                    </a:cubicBezTo>
                    <a:cubicBezTo>
                      <a:pt x="30959" y="43856"/>
                      <a:pt x="-5236" y="99578"/>
                      <a:pt x="765" y="155394"/>
                    </a:cubicBezTo>
                    <a:cubicBezTo>
                      <a:pt x="7813" y="218164"/>
                      <a:pt x="61725" y="263694"/>
                      <a:pt x="111636" y="302365"/>
                    </a:cubicBezTo>
                    <a:cubicBezTo>
                      <a:pt x="256892" y="415141"/>
                      <a:pt x="404530" y="529537"/>
                      <a:pt x="573408" y="605260"/>
                    </a:cubicBezTo>
                    <a:cubicBezTo>
                      <a:pt x="590553" y="612975"/>
                      <a:pt x="679231" y="660600"/>
                      <a:pt x="694756" y="648409"/>
                    </a:cubicBezTo>
                    <a:cubicBezTo>
                      <a:pt x="708663" y="637455"/>
                      <a:pt x="680755" y="584972"/>
                      <a:pt x="676564" y="570875"/>
                    </a:cubicBezTo>
                    <a:cubicBezTo>
                      <a:pt x="653170" y="486397"/>
                      <a:pt x="619347" y="405159"/>
                      <a:pt x="575884" y="329035"/>
                    </a:cubicBezTo>
                    <a:cubicBezTo>
                      <a:pt x="525350" y="243396"/>
                      <a:pt x="461420" y="166415"/>
                      <a:pt x="386527" y="101006"/>
                    </a:cubicBezTo>
                    <a:close/>
                  </a:path>
                </a:pathLst>
              </a:custGeom>
              <a:solidFill>
                <a:srgbClr val="F6EFD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1" id="61"/>
              <p:cNvSpPr/>
              <p:nvPr/>
            </p:nvSpPr>
            <p:spPr>
              <a:xfrm>
                <a:off x="3336171" y="3926008"/>
                <a:ext cx="312279" cy="278562"/>
              </a:xfrm>
              <a:custGeom>
                <a:avLst/>
                <a:gdLst/>
                <a:ahLst/>
                <a:cxnLst/>
                <a:rect r="r" b="b" t="t" l="l"/>
                <a:pathLst>
                  <a:path w="312279" h="278562" stroke="true" fill="norm" extrusionOk="true">
                    <a:moveTo>
                      <a:pt x="305867" y="277951"/>
                    </a:moveTo>
                    <a:cubicBezTo>
                      <a:pt x="121558" y="267188"/>
                      <a:pt x="13640" y="183273"/>
                      <a:pt x="114" y="24110"/>
                    </a:cubicBezTo>
                    <a:cubicBezTo>
                      <a:pt x="75447" y="-15171"/>
                      <a:pt x="166735" y="-7151"/>
                      <a:pt x="234048" y="44684"/>
                    </a:cubicBezTo>
                    <a:cubicBezTo>
                      <a:pt x="300342" y="97071"/>
                      <a:pt x="325583" y="195655"/>
                      <a:pt x="305867" y="277951"/>
                    </a:cubicBezTo>
                    <a:close/>
                  </a:path>
                </a:pathLst>
              </a:custGeom>
              <a:solidFill>
                <a:srgbClr val="FFCD4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2" id="62"/>
              <p:cNvSpPr/>
              <p:nvPr/>
            </p:nvSpPr>
            <p:spPr>
              <a:xfrm>
                <a:off x="3227109" y="2704705"/>
                <a:ext cx="1633346" cy="468327"/>
              </a:xfrm>
              <a:custGeom>
                <a:avLst/>
                <a:gdLst/>
                <a:ahLst/>
                <a:cxnLst/>
                <a:rect r="r" b="b" t="t" l="l"/>
                <a:pathLst>
                  <a:path w="1633346" h="468327" stroke="true" fill="norm" extrusionOk="true">
                    <a:moveTo>
                      <a:pt x="114" y="204712"/>
                    </a:moveTo>
                    <a:lnTo>
                      <a:pt x="2495" y="206807"/>
                    </a:lnTo>
                    <a:cubicBezTo>
                      <a:pt x="6972" y="210902"/>
                      <a:pt x="11354" y="214903"/>
                      <a:pt x="15830" y="218618"/>
                    </a:cubicBezTo>
                    <a:cubicBezTo>
                      <a:pt x="58663" y="255994"/>
                      <a:pt x="104940" y="289217"/>
                      <a:pt x="154038" y="317869"/>
                    </a:cubicBezTo>
                    <a:lnTo>
                      <a:pt x="167754" y="325774"/>
                    </a:lnTo>
                    <a:cubicBezTo>
                      <a:pt x="279359" y="387839"/>
                      <a:pt x="400898" y="430054"/>
                      <a:pt x="526942" y="450552"/>
                    </a:cubicBezTo>
                    <a:cubicBezTo>
                      <a:pt x="531704" y="451409"/>
                      <a:pt x="536467" y="452171"/>
                      <a:pt x="541325" y="452838"/>
                    </a:cubicBezTo>
                    <a:cubicBezTo>
                      <a:pt x="626983" y="466306"/>
                      <a:pt x="713832" y="470649"/>
                      <a:pt x="800405" y="465792"/>
                    </a:cubicBezTo>
                    <a:cubicBezTo>
                      <a:pt x="859745" y="462372"/>
                      <a:pt x="918858" y="455695"/>
                      <a:pt x="977474" y="445789"/>
                    </a:cubicBezTo>
                    <a:cubicBezTo>
                      <a:pt x="983380" y="444836"/>
                      <a:pt x="989285" y="443884"/>
                      <a:pt x="995286" y="442741"/>
                    </a:cubicBezTo>
                    <a:cubicBezTo>
                      <a:pt x="1212361" y="404641"/>
                      <a:pt x="1424959" y="329489"/>
                      <a:pt x="1633461" y="259766"/>
                    </a:cubicBezTo>
                    <a:cubicBezTo>
                      <a:pt x="1631080" y="257289"/>
                      <a:pt x="1628604" y="255003"/>
                      <a:pt x="1626127" y="252717"/>
                    </a:cubicBezTo>
                    <a:lnTo>
                      <a:pt x="1626127" y="252717"/>
                    </a:lnTo>
                    <a:cubicBezTo>
                      <a:pt x="1619145" y="245860"/>
                      <a:pt x="1612001" y="239287"/>
                      <a:pt x="1604696" y="233001"/>
                    </a:cubicBezTo>
                    <a:cubicBezTo>
                      <a:pt x="1604696" y="233001"/>
                      <a:pt x="1604696" y="233001"/>
                      <a:pt x="1604696" y="233001"/>
                    </a:cubicBezTo>
                    <a:cubicBezTo>
                      <a:pt x="1487062" y="129083"/>
                      <a:pt x="1339044" y="66504"/>
                      <a:pt x="1183405" y="32976"/>
                    </a:cubicBezTo>
                    <a:cubicBezTo>
                      <a:pt x="1176357" y="31356"/>
                      <a:pt x="1169022" y="29832"/>
                      <a:pt x="1161783" y="28499"/>
                    </a:cubicBezTo>
                    <a:cubicBezTo>
                      <a:pt x="1096127" y="15392"/>
                      <a:pt x="1029643" y="6829"/>
                      <a:pt x="962806" y="2877"/>
                    </a:cubicBezTo>
                    <a:cubicBezTo>
                      <a:pt x="910037" y="-362"/>
                      <a:pt x="857202" y="-1343"/>
                      <a:pt x="804310" y="-76"/>
                    </a:cubicBezTo>
                    <a:cubicBezTo>
                      <a:pt x="798214" y="-76"/>
                      <a:pt x="792308" y="-76"/>
                      <a:pt x="786308" y="591"/>
                    </a:cubicBezTo>
                    <a:cubicBezTo>
                      <a:pt x="667617" y="4620"/>
                      <a:pt x="549592" y="20117"/>
                      <a:pt x="433883" y="46882"/>
                    </a:cubicBezTo>
                    <a:cubicBezTo>
                      <a:pt x="428263" y="48121"/>
                      <a:pt x="422739" y="49549"/>
                      <a:pt x="417214" y="50883"/>
                    </a:cubicBezTo>
                    <a:cubicBezTo>
                      <a:pt x="272482" y="85144"/>
                      <a:pt x="132433" y="136798"/>
                      <a:pt x="114" y="204712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3" id="63"/>
              <p:cNvSpPr/>
              <p:nvPr/>
            </p:nvSpPr>
            <p:spPr>
              <a:xfrm>
                <a:off x="3229490" y="2837001"/>
                <a:ext cx="1636966" cy="122747"/>
              </a:xfrm>
              <a:custGeom>
                <a:avLst/>
                <a:gdLst/>
                <a:ahLst/>
                <a:cxnLst/>
                <a:rect r="r" b="b" t="t" l="l"/>
                <a:pathLst>
                  <a:path w="1636966" h="122747" stroke="true" fill="norm" extrusionOk="true">
                    <a:moveTo>
                      <a:pt x="114" y="74511"/>
                    </a:moveTo>
                    <a:cubicBezTo>
                      <a:pt x="4591" y="78607"/>
                      <a:pt x="8972" y="82607"/>
                      <a:pt x="13449" y="86322"/>
                    </a:cubicBezTo>
                    <a:cubicBezTo>
                      <a:pt x="129368" y="62795"/>
                      <a:pt x="246812" y="45079"/>
                      <a:pt x="364636" y="33173"/>
                    </a:cubicBezTo>
                    <a:cubicBezTo>
                      <a:pt x="374161" y="32125"/>
                      <a:pt x="383686" y="31172"/>
                      <a:pt x="393211" y="30410"/>
                    </a:cubicBezTo>
                    <a:cubicBezTo>
                      <a:pt x="494814" y="20819"/>
                      <a:pt x="596922" y="15427"/>
                      <a:pt x="699535" y="14217"/>
                    </a:cubicBezTo>
                    <a:cubicBezTo>
                      <a:pt x="703916" y="14217"/>
                      <a:pt x="708298" y="14217"/>
                      <a:pt x="712870" y="14217"/>
                    </a:cubicBezTo>
                    <a:cubicBezTo>
                      <a:pt x="849868" y="12846"/>
                      <a:pt x="986828" y="19199"/>
                      <a:pt x="1123112" y="33267"/>
                    </a:cubicBezTo>
                    <a:cubicBezTo>
                      <a:pt x="1128255" y="33267"/>
                      <a:pt x="1133303" y="34220"/>
                      <a:pt x="1138352" y="34792"/>
                    </a:cubicBezTo>
                    <a:cubicBezTo>
                      <a:pt x="1302001" y="52260"/>
                      <a:pt x="1464288" y="80712"/>
                      <a:pt x="1624127" y="119945"/>
                    </a:cubicBezTo>
                    <a:lnTo>
                      <a:pt x="1624127" y="119945"/>
                    </a:lnTo>
                    <a:cubicBezTo>
                      <a:pt x="1627460" y="120612"/>
                      <a:pt x="1630508" y="121374"/>
                      <a:pt x="1633652" y="122136"/>
                    </a:cubicBezTo>
                    <a:lnTo>
                      <a:pt x="1637081" y="108325"/>
                    </a:lnTo>
                    <a:cubicBezTo>
                      <a:pt x="1625651" y="105467"/>
                      <a:pt x="1614030" y="102800"/>
                      <a:pt x="1602505" y="100038"/>
                    </a:cubicBezTo>
                    <a:cubicBezTo>
                      <a:pt x="1602505" y="100038"/>
                      <a:pt x="1602505" y="100038"/>
                      <a:pt x="1602505" y="100038"/>
                    </a:cubicBezTo>
                    <a:cubicBezTo>
                      <a:pt x="1495635" y="74635"/>
                      <a:pt x="1387688" y="53966"/>
                      <a:pt x="1278655" y="38030"/>
                    </a:cubicBezTo>
                    <a:cubicBezTo>
                      <a:pt x="1272654" y="37078"/>
                      <a:pt x="1266653" y="36316"/>
                      <a:pt x="1260653" y="35554"/>
                    </a:cubicBezTo>
                    <a:cubicBezTo>
                      <a:pt x="1140952" y="18599"/>
                      <a:pt x="1020527" y="7617"/>
                      <a:pt x="899369" y="2597"/>
                    </a:cubicBezTo>
                    <a:lnTo>
                      <a:pt x="899369" y="2597"/>
                    </a:lnTo>
                    <a:lnTo>
                      <a:pt x="882320" y="2026"/>
                    </a:lnTo>
                    <a:cubicBezTo>
                      <a:pt x="763067" y="-2480"/>
                      <a:pt x="643718" y="-1213"/>
                      <a:pt x="524275" y="5836"/>
                    </a:cubicBezTo>
                    <a:cubicBezTo>
                      <a:pt x="520274" y="5836"/>
                      <a:pt x="516274" y="5836"/>
                      <a:pt x="512083" y="6598"/>
                    </a:cubicBezTo>
                    <a:cubicBezTo>
                      <a:pt x="340052" y="17247"/>
                      <a:pt x="168973" y="39945"/>
                      <a:pt x="114" y="7451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4" id="64"/>
              <p:cNvSpPr/>
              <p:nvPr/>
            </p:nvSpPr>
            <p:spPr>
              <a:xfrm>
                <a:off x="3381033" y="2854497"/>
                <a:ext cx="244316" cy="176593"/>
              </a:xfrm>
              <a:custGeom>
                <a:avLst/>
                <a:gdLst/>
                <a:ahLst/>
                <a:cxnLst/>
                <a:rect r="r" b="b" t="t" l="l"/>
                <a:pathLst>
                  <a:path w="244316" h="176593" stroke="true" fill="norm" extrusionOk="true">
                    <a:moveTo>
                      <a:pt x="114" y="168077"/>
                    </a:moveTo>
                    <a:lnTo>
                      <a:pt x="13830" y="175982"/>
                    </a:lnTo>
                    <a:lnTo>
                      <a:pt x="241954" y="12914"/>
                    </a:lnTo>
                    <a:lnTo>
                      <a:pt x="244430" y="11104"/>
                    </a:lnTo>
                    <a:lnTo>
                      <a:pt x="236144" y="-611"/>
                    </a:lnTo>
                    <a:lnTo>
                      <a:pt x="213379" y="15677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5" id="65"/>
              <p:cNvSpPr/>
              <p:nvPr/>
            </p:nvSpPr>
            <p:spPr>
              <a:xfrm>
                <a:off x="3643923" y="2751532"/>
                <a:ext cx="113347" cy="98964"/>
              </a:xfrm>
              <a:custGeom>
                <a:avLst/>
                <a:gdLst/>
                <a:ahLst/>
                <a:cxnLst/>
                <a:rect r="r" b="b" t="t" l="l"/>
                <a:pathLst>
                  <a:path w="113347" h="98964" stroke="true" fill="norm" extrusionOk="true">
                    <a:moveTo>
                      <a:pt x="114" y="3389"/>
                    </a:moveTo>
                    <a:lnTo>
                      <a:pt x="97650" y="92829"/>
                    </a:lnTo>
                    <a:lnTo>
                      <a:pt x="103841" y="98354"/>
                    </a:lnTo>
                    <a:lnTo>
                      <a:pt x="109842" y="92067"/>
                    </a:lnTo>
                    <a:lnTo>
                      <a:pt x="113462" y="87971"/>
                    </a:lnTo>
                    <a:lnTo>
                      <a:pt x="17164" y="-611"/>
                    </a:lnTo>
                    <a:cubicBezTo>
                      <a:pt x="11163" y="627"/>
                      <a:pt x="5639" y="2055"/>
                      <a:pt x="114" y="338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6" id="66"/>
              <p:cNvSpPr/>
              <p:nvPr/>
            </p:nvSpPr>
            <p:spPr>
              <a:xfrm>
                <a:off x="3753937" y="2845258"/>
                <a:ext cx="190785" cy="312896"/>
              </a:xfrm>
              <a:custGeom>
                <a:avLst/>
                <a:gdLst/>
                <a:ahLst/>
                <a:cxnLst/>
                <a:rect r="r" b="b" t="t" l="l"/>
                <a:pathLst>
                  <a:path w="190785" h="312896" stroke="true" fill="norm" extrusionOk="true">
                    <a:moveTo>
                      <a:pt x="114" y="309999"/>
                    </a:moveTo>
                    <a:cubicBezTo>
                      <a:pt x="4877" y="310856"/>
                      <a:pt x="9639" y="311618"/>
                      <a:pt x="14497" y="312285"/>
                    </a:cubicBezTo>
                    <a:cubicBezTo>
                      <a:pt x="63817" y="205491"/>
                      <a:pt x="122872" y="103459"/>
                      <a:pt x="190900" y="7485"/>
                    </a:cubicBezTo>
                    <a:lnTo>
                      <a:pt x="188423" y="5675"/>
                    </a:lnTo>
                    <a:lnTo>
                      <a:pt x="179470" y="-611"/>
                    </a:lnTo>
                    <a:cubicBezTo>
                      <a:pt x="177898" y="1436"/>
                      <a:pt x="176441" y="3570"/>
                      <a:pt x="175088" y="5770"/>
                    </a:cubicBezTo>
                    <a:cubicBezTo>
                      <a:pt x="107499" y="101563"/>
                      <a:pt x="48920" y="203404"/>
                      <a:pt x="114" y="30999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7" id="67"/>
              <p:cNvSpPr/>
              <p:nvPr/>
            </p:nvSpPr>
            <p:spPr>
              <a:xfrm>
                <a:off x="4013684" y="2704574"/>
                <a:ext cx="115347" cy="144017"/>
              </a:xfrm>
              <a:custGeom>
                <a:avLst/>
                <a:gdLst/>
                <a:ahLst/>
                <a:cxnLst/>
                <a:rect r="r" b="b" t="t" l="l"/>
                <a:pathLst>
                  <a:path w="115347" h="144017" stroke="true" fill="norm" extrusionOk="true">
                    <a:moveTo>
                      <a:pt x="103556" y="143407"/>
                    </a:moveTo>
                    <a:lnTo>
                      <a:pt x="115462" y="135787"/>
                    </a:lnTo>
                    <a:cubicBezTo>
                      <a:pt x="115414" y="135635"/>
                      <a:pt x="115414" y="135463"/>
                      <a:pt x="115462" y="135311"/>
                    </a:cubicBezTo>
                    <a:cubicBezTo>
                      <a:pt x="85734" y="88114"/>
                      <a:pt x="53226" y="42727"/>
                      <a:pt x="18116" y="-611"/>
                    </a:cubicBezTo>
                    <a:cubicBezTo>
                      <a:pt x="12020" y="-611"/>
                      <a:pt x="6115" y="-611"/>
                      <a:pt x="114" y="56"/>
                    </a:cubicBezTo>
                    <a:cubicBezTo>
                      <a:pt x="35642" y="42870"/>
                      <a:pt x="68475" y="87847"/>
                      <a:pt x="98412" y="134739"/>
                    </a:cubicBezTo>
                    <a:cubicBezTo>
                      <a:pt x="99936" y="137692"/>
                      <a:pt x="101746" y="140359"/>
                      <a:pt x="103556" y="14340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8" id="68"/>
              <p:cNvSpPr/>
              <p:nvPr/>
            </p:nvSpPr>
            <p:spPr>
              <a:xfrm>
                <a:off x="4204469" y="2861165"/>
                <a:ext cx="165830" cy="289941"/>
              </a:xfrm>
              <a:custGeom>
                <a:avLst/>
                <a:gdLst/>
                <a:ahLst/>
                <a:cxnLst/>
                <a:rect r="r" b="b" t="t" l="l"/>
                <a:pathLst>
                  <a:path w="165830" h="289941" stroke="true" fill="norm" extrusionOk="true">
                    <a:moveTo>
                      <a:pt x="114" y="289330"/>
                    </a:moveTo>
                    <a:cubicBezTo>
                      <a:pt x="6020" y="288377"/>
                      <a:pt x="11925" y="287425"/>
                      <a:pt x="17926" y="286282"/>
                    </a:cubicBezTo>
                    <a:lnTo>
                      <a:pt x="163373" y="10914"/>
                    </a:lnTo>
                    <a:lnTo>
                      <a:pt x="165944" y="6056"/>
                    </a:lnTo>
                    <a:lnTo>
                      <a:pt x="153562" y="-611"/>
                    </a:lnTo>
                    <a:lnTo>
                      <a:pt x="148133" y="8914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9" id="69"/>
              <p:cNvSpPr/>
              <p:nvPr/>
            </p:nvSpPr>
            <p:spPr>
              <a:xfrm>
                <a:off x="4388588" y="2733053"/>
                <a:ext cx="119633" cy="150018"/>
              </a:xfrm>
              <a:custGeom>
                <a:avLst/>
                <a:gdLst/>
                <a:ahLst/>
                <a:cxnLst/>
                <a:rect r="r" b="b" t="t" l="l"/>
                <a:pathLst>
                  <a:path w="119633" h="150018" stroke="true" fill="norm" extrusionOk="true">
                    <a:moveTo>
                      <a:pt x="108128" y="149408"/>
                    </a:moveTo>
                    <a:lnTo>
                      <a:pt x="119748" y="142073"/>
                    </a:lnTo>
                    <a:lnTo>
                      <a:pt x="119748" y="142073"/>
                    </a:lnTo>
                    <a:cubicBezTo>
                      <a:pt x="89459" y="94448"/>
                      <a:pt x="56693" y="48252"/>
                      <a:pt x="21736" y="3865"/>
                    </a:cubicBezTo>
                    <a:cubicBezTo>
                      <a:pt x="14687" y="2246"/>
                      <a:pt x="7353" y="722"/>
                      <a:pt x="114" y="-611"/>
                    </a:cubicBezTo>
                    <a:cubicBezTo>
                      <a:pt x="36328" y="44480"/>
                      <a:pt x="70256" y="91372"/>
                      <a:pt x="101746" y="139883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0" id="70"/>
              <p:cNvSpPr/>
              <p:nvPr/>
            </p:nvSpPr>
            <p:spPr>
              <a:xfrm>
                <a:off x="3720599" y="2740036"/>
                <a:ext cx="1313878" cy="978804"/>
              </a:xfrm>
              <a:custGeom>
                <a:avLst/>
                <a:gdLst/>
                <a:ahLst/>
                <a:cxnLst/>
                <a:rect r="r" b="b" t="t" l="l"/>
                <a:pathLst>
                  <a:path w="1313878" h="978804" stroke="true" fill="norm" extrusionOk="true">
                    <a:moveTo>
                      <a:pt x="114" y="976243"/>
                    </a:moveTo>
                    <a:lnTo>
                      <a:pt x="3353" y="976243"/>
                    </a:lnTo>
                    <a:cubicBezTo>
                      <a:pt x="9353" y="976720"/>
                      <a:pt x="15259" y="977100"/>
                      <a:pt x="21164" y="977291"/>
                    </a:cubicBezTo>
                    <a:cubicBezTo>
                      <a:pt x="77905" y="979815"/>
                      <a:pt x="134769" y="977043"/>
                      <a:pt x="190995" y="969004"/>
                    </a:cubicBezTo>
                    <a:cubicBezTo>
                      <a:pt x="196234" y="968338"/>
                      <a:pt x="201473" y="967480"/>
                      <a:pt x="206711" y="966623"/>
                    </a:cubicBezTo>
                    <a:cubicBezTo>
                      <a:pt x="332727" y="945925"/>
                      <a:pt x="454171" y="903443"/>
                      <a:pt x="565614" y="841083"/>
                    </a:cubicBezTo>
                    <a:cubicBezTo>
                      <a:pt x="569900" y="838797"/>
                      <a:pt x="574186" y="836321"/>
                      <a:pt x="578282" y="834035"/>
                    </a:cubicBezTo>
                    <a:cubicBezTo>
                      <a:pt x="653767" y="791258"/>
                      <a:pt x="724519" y="740614"/>
                      <a:pt x="789356" y="682968"/>
                    </a:cubicBezTo>
                    <a:cubicBezTo>
                      <a:pt x="833695" y="643439"/>
                      <a:pt x="875833" y="601491"/>
                      <a:pt x="915562" y="557334"/>
                    </a:cubicBezTo>
                    <a:lnTo>
                      <a:pt x="927659" y="543808"/>
                    </a:lnTo>
                    <a:cubicBezTo>
                      <a:pt x="1073963" y="379121"/>
                      <a:pt x="1193787" y="188049"/>
                      <a:pt x="1313993" y="3455"/>
                    </a:cubicBezTo>
                    <a:lnTo>
                      <a:pt x="1303801" y="2502"/>
                    </a:lnTo>
                    <a:lnTo>
                      <a:pt x="1303801" y="2502"/>
                    </a:lnTo>
                    <a:cubicBezTo>
                      <a:pt x="1294276" y="1455"/>
                      <a:pt x="1284751" y="788"/>
                      <a:pt x="1274750" y="407"/>
                    </a:cubicBezTo>
                    <a:cubicBezTo>
                      <a:pt x="1274750" y="407"/>
                      <a:pt x="1274750" y="407"/>
                      <a:pt x="1274750" y="407"/>
                    </a:cubicBezTo>
                    <a:cubicBezTo>
                      <a:pt x="1118064" y="-7880"/>
                      <a:pt x="963282" y="35078"/>
                      <a:pt x="820217" y="105182"/>
                    </a:cubicBezTo>
                    <a:cubicBezTo>
                      <a:pt x="813740" y="108325"/>
                      <a:pt x="807072" y="111659"/>
                      <a:pt x="800500" y="114707"/>
                    </a:cubicBezTo>
                    <a:cubicBezTo>
                      <a:pt x="741054" y="145301"/>
                      <a:pt x="683771" y="179934"/>
                      <a:pt x="629050" y="218339"/>
                    </a:cubicBezTo>
                    <a:cubicBezTo>
                      <a:pt x="585683" y="248629"/>
                      <a:pt x="543677" y="280699"/>
                      <a:pt x="503034" y="314541"/>
                    </a:cubicBezTo>
                    <a:lnTo>
                      <a:pt x="489318" y="326257"/>
                    </a:lnTo>
                    <a:cubicBezTo>
                      <a:pt x="398707" y="403276"/>
                      <a:pt x="315773" y="488896"/>
                      <a:pt x="241668" y="581908"/>
                    </a:cubicBezTo>
                    <a:cubicBezTo>
                      <a:pt x="238049" y="586385"/>
                      <a:pt x="234620" y="590862"/>
                      <a:pt x="231191" y="595338"/>
                    </a:cubicBezTo>
                    <a:cubicBezTo>
                      <a:pt x="139074" y="712515"/>
                      <a:pt x="61484" y="840417"/>
                      <a:pt x="114" y="9762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1" id="71"/>
              <p:cNvSpPr/>
              <p:nvPr/>
            </p:nvSpPr>
            <p:spPr>
              <a:xfrm>
                <a:off x="3723838" y="2726290"/>
                <a:ext cx="1309211" cy="991838"/>
              </a:xfrm>
              <a:custGeom>
                <a:avLst/>
                <a:gdLst/>
                <a:ahLst/>
                <a:cxnLst/>
                <a:rect r="r" b="b" t="t" l="l"/>
                <a:pathLst>
                  <a:path w="1309211" h="991838" stroke="true" fill="norm" extrusionOk="true">
                    <a:moveTo>
                      <a:pt x="114" y="990179"/>
                    </a:moveTo>
                    <a:cubicBezTo>
                      <a:pt x="6115" y="990656"/>
                      <a:pt x="12020" y="991037"/>
                      <a:pt x="17926" y="991227"/>
                    </a:cubicBezTo>
                    <a:cubicBezTo>
                      <a:pt x="94126" y="900644"/>
                      <a:pt x="175088" y="813776"/>
                      <a:pt x="259861" y="731195"/>
                    </a:cubicBezTo>
                    <a:cubicBezTo>
                      <a:pt x="266624" y="724432"/>
                      <a:pt x="273672" y="717765"/>
                      <a:pt x="280530" y="711288"/>
                    </a:cubicBezTo>
                    <a:cubicBezTo>
                      <a:pt x="354377" y="640355"/>
                      <a:pt x="430997" y="572632"/>
                      <a:pt x="510368" y="508119"/>
                    </a:cubicBezTo>
                    <a:cubicBezTo>
                      <a:pt x="513797" y="505262"/>
                      <a:pt x="517226" y="502499"/>
                      <a:pt x="520846" y="499737"/>
                    </a:cubicBezTo>
                    <a:cubicBezTo>
                      <a:pt x="627392" y="413612"/>
                      <a:pt x="738692" y="333535"/>
                      <a:pt x="854221" y="259898"/>
                    </a:cubicBezTo>
                    <a:cubicBezTo>
                      <a:pt x="858412" y="256945"/>
                      <a:pt x="862793" y="254278"/>
                      <a:pt x="867080" y="251611"/>
                    </a:cubicBezTo>
                    <a:cubicBezTo>
                      <a:pt x="1006097" y="163629"/>
                      <a:pt x="1150848" y="85057"/>
                      <a:pt x="1300372" y="16439"/>
                    </a:cubicBezTo>
                    <a:lnTo>
                      <a:pt x="1300372" y="16439"/>
                    </a:lnTo>
                    <a:cubicBezTo>
                      <a:pt x="1303420" y="15010"/>
                      <a:pt x="1306277" y="13582"/>
                      <a:pt x="1309325" y="12343"/>
                    </a:cubicBezTo>
                    <a:lnTo>
                      <a:pt x="1303420" y="-611"/>
                    </a:lnTo>
                    <a:cubicBezTo>
                      <a:pt x="1292657" y="4247"/>
                      <a:pt x="1281894" y="8914"/>
                      <a:pt x="1271130" y="14343"/>
                    </a:cubicBezTo>
                    <a:cubicBezTo>
                      <a:pt x="1271130" y="14343"/>
                      <a:pt x="1271130" y="14343"/>
                      <a:pt x="1271130" y="14343"/>
                    </a:cubicBezTo>
                    <a:cubicBezTo>
                      <a:pt x="1171689" y="60730"/>
                      <a:pt x="1074153" y="111784"/>
                      <a:pt x="979284" y="166743"/>
                    </a:cubicBezTo>
                    <a:cubicBezTo>
                      <a:pt x="973950" y="169696"/>
                      <a:pt x="968711" y="172839"/>
                      <a:pt x="963568" y="176268"/>
                    </a:cubicBezTo>
                    <a:cubicBezTo>
                      <a:pt x="859298" y="237485"/>
                      <a:pt x="758142" y="303780"/>
                      <a:pt x="660101" y="375150"/>
                    </a:cubicBezTo>
                    <a:lnTo>
                      <a:pt x="660101" y="375150"/>
                    </a:lnTo>
                    <a:lnTo>
                      <a:pt x="646195" y="384771"/>
                    </a:lnTo>
                    <a:cubicBezTo>
                      <a:pt x="549992" y="455380"/>
                      <a:pt x="457314" y="530598"/>
                      <a:pt x="368160" y="610418"/>
                    </a:cubicBezTo>
                    <a:cubicBezTo>
                      <a:pt x="365112" y="612990"/>
                      <a:pt x="362064" y="615656"/>
                      <a:pt x="358635" y="618514"/>
                    </a:cubicBezTo>
                    <a:cubicBezTo>
                      <a:pt x="230571" y="733852"/>
                      <a:pt x="110776" y="858049"/>
                      <a:pt x="114" y="99017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2" id="72"/>
              <p:cNvSpPr/>
              <p:nvPr/>
            </p:nvSpPr>
            <p:spPr>
              <a:xfrm>
                <a:off x="3911481" y="3431140"/>
                <a:ext cx="93249" cy="278701"/>
              </a:xfrm>
              <a:custGeom>
                <a:avLst/>
                <a:gdLst/>
                <a:ahLst/>
                <a:cxnLst/>
                <a:rect r="r" b="b" t="t" l="l"/>
                <a:pathLst>
                  <a:path w="93249" h="278701" stroke="true" fill="norm" extrusionOk="true">
                    <a:moveTo>
                      <a:pt x="114" y="278090"/>
                    </a:moveTo>
                    <a:cubicBezTo>
                      <a:pt x="5353" y="277424"/>
                      <a:pt x="10592" y="276567"/>
                      <a:pt x="15830" y="275709"/>
                    </a:cubicBezTo>
                    <a:lnTo>
                      <a:pt x="92507" y="6438"/>
                    </a:lnTo>
                    <a:lnTo>
                      <a:pt x="93364" y="3484"/>
                    </a:lnTo>
                    <a:lnTo>
                      <a:pt x="79553" y="-611"/>
                    </a:lnTo>
                    <a:lnTo>
                      <a:pt x="71837" y="26345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3" id="73"/>
              <p:cNvSpPr/>
              <p:nvPr/>
            </p:nvSpPr>
            <p:spPr>
              <a:xfrm>
                <a:off x="3951105" y="3323317"/>
                <a:ext cx="140779" cy="22955"/>
              </a:xfrm>
              <a:custGeom>
                <a:avLst/>
                <a:gdLst/>
                <a:ahLst/>
                <a:cxnLst/>
                <a:rect r="r" b="b" t="t" l="l"/>
                <a:pathLst>
                  <a:path w="140779" h="22955" stroke="true" fill="norm" extrusionOk="true">
                    <a:moveTo>
                      <a:pt x="114" y="12819"/>
                    </a:moveTo>
                    <a:lnTo>
                      <a:pt x="131845" y="22344"/>
                    </a:lnTo>
                    <a:lnTo>
                      <a:pt x="140132" y="22344"/>
                    </a:lnTo>
                    <a:lnTo>
                      <a:pt x="140894" y="13772"/>
                    </a:lnTo>
                    <a:lnTo>
                      <a:pt x="140894" y="8248"/>
                    </a:lnTo>
                    <a:lnTo>
                      <a:pt x="10306" y="-611"/>
                    </a:lnTo>
                    <a:cubicBezTo>
                      <a:pt x="6972" y="3866"/>
                      <a:pt x="3543" y="8342"/>
                      <a:pt x="114" y="1281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4" id="74"/>
              <p:cNvSpPr/>
              <p:nvPr/>
            </p:nvSpPr>
            <p:spPr>
              <a:xfrm>
                <a:off x="4233616" y="3226448"/>
                <a:ext cx="65151" cy="355473"/>
              </a:xfrm>
              <a:custGeom>
                <a:avLst/>
                <a:gdLst/>
                <a:ahLst/>
                <a:cxnLst/>
                <a:rect r="r" b="b" t="t" l="l"/>
                <a:pathLst>
                  <a:path w="65151" h="355473" stroke="true" fill="norm" extrusionOk="true">
                    <a:moveTo>
                      <a:pt x="52597" y="354862"/>
                    </a:moveTo>
                    <a:cubicBezTo>
                      <a:pt x="56883" y="352576"/>
                      <a:pt x="61169" y="350099"/>
                      <a:pt x="65265" y="347813"/>
                    </a:cubicBezTo>
                    <a:cubicBezTo>
                      <a:pt x="37586" y="233485"/>
                      <a:pt x="20469" y="116851"/>
                      <a:pt x="14116" y="-611"/>
                    </a:cubicBezTo>
                    <a:lnTo>
                      <a:pt x="11068" y="-611"/>
                    </a:lnTo>
                    <a:lnTo>
                      <a:pt x="114" y="56"/>
                    </a:lnTo>
                    <a:cubicBezTo>
                      <a:pt x="114" y="2532"/>
                      <a:pt x="114" y="5199"/>
                      <a:pt x="114" y="7771"/>
                    </a:cubicBezTo>
                    <a:cubicBezTo>
                      <a:pt x="6896" y="124833"/>
                      <a:pt x="24460" y="241029"/>
                      <a:pt x="52597" y="35486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5" id="75"/>
              <p:cNvSpPr/>
              <p:nvPr/>
            </p:nvSpPr>
            <p:spPr>
              <a:xfrm>
                <a:off x="4209232" y="3055951"/>
                <a:ext cx="174879" cy="59435"/>
              </a:xfrm>
              <a:custGeom>
                <a:avLst/>
                <a:gdLst/>
                <a:ahLst/>
                <a:cxnLst/>
                <a:rect r="r" b="b" t="t" l="l"/>
                <a:pathLst>
                  <a:path w="174879" h="59435" stroke="true" fill="norm" extrusionOk="true">
                    <a:moveTo>
                      <a:pt x="170421" y="58825"/>
                    </a:moveTo>
                    <a:lnTo>
                      <a:pt x="174993" y="45585"/>
                    </a:lnTo>
                    <a:cubicBezTo>
                      <a:pt x="174993" y="45585"/>
                      <a:pt x="174993" y="45585"/>
                      <a:pt x="174993" y="45585"/>
                    </a:cubicBezTo>
                    <a:cubicBezTo>
                      <a:pt x="122225" y="27030"/>
                      <a:pt x="68408" y="11609"/>
                      <a:pt x="13830" y="-611"/>
                    </a:cubicBezTo>
                    <a:lnTo>
                      <a:pt x="114" y="11104"/>
                    </a:lnTo>
                    <a:cubicBezTo>
                      <a:pt x="54540" y="22411"/>
                      <a:pt x="108204" y="37107"/>
                      <a:pt x="160801" y="55110"/>
                    </a:cubicBezTo>
                    <a:cubicBezTo>
                      <a:pt x="164039" y="56729"/>
                      <a:pt x="167183" y="57682"/>
                      <a:pt x="170421" y="5882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6" id="76"/>
              <p:cNvSpPr/>
              <p:nvPr/>
            </p:nvSpPr>
            <p:spPr>
              <a:xfrm>
                <a:off x="4576135" y="2973083"/>
                <a:ext cx="72008" cy="325088"/>
              </a:xfrm>
              <a:custGeom>
                <a:avLst/>
                <a:gdLst/>
                <a:ahLst/>
                <a:cxnLst/>
                <a:rect r="r" b="b" t="t" l="l"/>
                <a:pathLst>
                  <a:path w="72008" h="325088" stroke="true" fill="norm" extrusionOk="true">
                    <a:moveTo>
                      <a:pt x="60026" y="324477"/>
                    </a:moveTo>
                    <a:lnTo>
                      <a:pt x="72123" y="310951"/>
                    </a:lnTo>
                    <a:lnTo>
                      <a:pt x="14973" y="4818"/>
                    </a:lnTo>
                    <a:lnTo>
                      <a:pt x="14021" y="-611"/>
                    </a:lnTo>
                    <a:lnTo>
                      <a:pt x="114" y="1960"/>
                    </a:lnTo>
                    <a:lnTo>
                      <a:pt x="2114" y="13105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7" id="77"/>
              <p:cNvSpPr/>
              <p:nvPr/>
            </p:nvSpPr>
            <p:spPr>
              <a:xfrm>
                <a:off x="4520604" y="2846210"/>
                <a:ext cx="182403" cy="60578"/>
              </a:xfrm>
              <a:custGeom>
                <a:avLst/>
                <a:gdLst/>
                <a:ahLst/>
                <a:cxnLst/>
                <a:rect r="r" b="b" t="t" l="l"/>
                <a:pathLst>
                  <a:path w="182403" h="60578" stroke="true" fill="norm" extrusionOk="true">
                    <a:moveTo>
                      <a:pt x="177946" y="59968"/>
                    </a:moveTo>
                    <a:lnTo>
                      <a:pt x="182518" y="47014"/>
                    </a:lnTo>
                    <a:lnTo>
                      <a:pt x="182518" y="47014"/>
                    </a:lnTo>
                    <a:cubicBezTo>
                      <a:pt x="129368" y="28631"/>
                      <a:pt x="74885" y="12819"/>
                      <a:pt x="19831" y="-611"/>
                    </a:cubicBezTo>
                    <a:cubicBezTo>
                      <a:pt x="13354" y="2532"/>
                      <a:pt x="6686" y="5866"/>
                      <a:pt x="114" y="8914"/>
                    </a:cubicBezTo>
                    <a:cubicBezTo>
                      <a:pt x="56312" y="21772"/>
                      <a:pt x="112319" y="37489"/>
                      <a:pt x="166802" y="5577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  <p:grpSp>
          <p:nvGrpSpPr>
            <p:cNvPr name="Group 78" id="78"/>
            <p:cNvGrpSpPr/>
            <p:nvPr/>
          </p:nvGrpSpPr>
          <p:grpSpPr>
            <a:xfrm>
              <a:off x="2711029" y="1611095"/>
              <a:ext cx="772507" cy="752630"/>
              <a:chOff x="2624218" y="1975251"/>
              <a:chExt cx="772507" cy="752630"/>
            </a:xfrm>
          </p:grpSpPr>
          <p:sp>
            <p:nvSpPr>
              <p:cNvPr name="Freeform 79" id="79"/>
              <p:cNvSpPr/>
              <p:nvPr/>
            </p:nvSpPr>
            <p:spPr>
              <a:xfrm>
                <a:off x="2624218" y="1975251"/>
                <a:ext cx="488245" cy="366116"/>
              </a:xfrm>
              <a:custGeom>
                <a:avLst/>
                <a:gdLst/>
                <a:ahLst/>
                <a:cxnLst/>
                <a:rect r="r" b="b" t="t" l="l"/>
                <a:pathLst>
                  <a:path w="488245" h="366116" stroke="true" fill="norm" extrusionOk="true">
                    <a:moveTo>
                      <a:pt x="440604" y="322946"/>
                    </a:moveTo>
                    <a:cubicBezTo>
                      <a:pt x="500015" y="243422"/>
                      <a:pt x="504368" y="135533"/>
                      <a:pt x="451558" y="51484"/>
                    </a:cubicBezTo>
                    <a:cubicBezTo>
                      <a:pt x="441860" y="35501"/>
                      <a:pt x="428873" y="21766"/>
                      <a:pt x="413458" y="11193"/>
                    </a:cubicBezTo>
                    <a:cubicBezTo>
                      <a:pt x="397686" y="706"/>
                      <a:pt x="378364" y="-2999"/>
                      <a:pt x="359832" y="906"/>
                    </a:cubicBezTo>
                    <a:cubicBezTo>
                      <a:pt x="330114" y="8431"/>
                      <a:pt x="311731" y="38149"/>
                      <a:pt x="301730" y="67105"/>
                    </a:cubicBezTo>
                    <a:cubicBezTo>
                      <a:pt x="280895" y="128589"/>
                      <a:pt x="283610" y="195626"/>
                      <a:pt x="309350" y="255224"/>
                    </a:cubicBezTo>
                    <a:cubicBezTo>
                      <a:pt x="289554" y="221905"/>
                      <a:pt x="266961" y="190330"/>
                      <a:pt x="241817" y="160831"/>
                    </a:cubicBezTo>
                    <a:cubicBezTo>
                      <a:pt x="218896" y="131132"/>
                      <a:pt x="188441" y="108110"/>
                      <a:pt x="153616" y="94156"/>
                    </a:cubicBezTo>
                    <a:cubicBezTo>
                      <a:pt x="118366" y="80488"/>
                      <a:pt x="78866" y="83174"/>
                      <a:pt x="45793" y="101490"/>
                    </a:cubicBezTo>
                    <a:cubicBezTo>
                      <a:pt x="13884" y="120540"/>
                      <a:pt x="-6309" y="160164"/>
                      <a:pt x="1978" y="196740"/>
                    </a:cubicBezTo>
                    <a:cubicBezTo>
                      <a:pt x="8169" y="226744"/>
                      <a:pt x="31791" y="249985"/>
                      <a:pt x="55794" y="269035"/>
                    </a:cubicBezTo>
                    <a:cubicBezTo>
                      <a:pt x="114257" y="314812"/>
                      <a:pt x="182416" y="346616"/>
                      <a:pt x="255057" y="361999"/>
                    </a:cubicBezTo>
                    <a:cubicBezTo>
                      <a:pt x="322494" y="375810"/>
                      <a:pt x="376406" y="345902"/>
                      <a:pt x="440604" y="322946"/>
                    </a:cubicBezTo>
                    <a:close/>
                  </a:path>
                </a:pathLst>
              </a:custGeom>
              <a:noFill/>
              <a:ln w="14097" cap="rnd">
                <a:solidFill>
                  <a:srgbClr val="FFF2E8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0" id="80"/>
              <p:cNvSpPr/>
              <p:nvPr/>
            </p:nvSpPr>
            <p:spPr>
              <a:xfrm>
                <a:off x="2638922" y="2210728"/>
                <a:ext cx="757803" cy="517153"/>
              </a:xfrm>
              <a:custGeom>
                <a:avLst/>
                <a:gdLst/>
                <a:ahLst/>
                <a:cxnLst/>
                <a:rect r="r" b="b" t="t" l="l"/>
                <a:pathLst>
                  <a:path w="757803" h="517153" stroke="true" fill="norm" extrusionOk="true">
                    <a:moveTo>
                      <a:pt x="751084" y="227201"/>
                    </a:moveTo>
                    <a:cubicBezTo>
                      <a:pt x="730891" y="301687"/>
                      <a:pt x="672407" y="360551"/>
                      <a:pt x="608209" y="403509"/>
                    </a:cubicBezTo>
                    <a:cubicBezTo>
                      <a:pt x="605446" y="405319"/>
                      <a:pt x="602684" y="407223"/>
                      <a:pt x="599827" y="408938"/>
                    </a:cubicBezTo>
                    <a:cubicBezTo>
                      <a:pt x="579758" y="421958"/>
                      <a:pt x="558889" y="433693"/>
                      <a:pt x="537343" y="444085"/>
                    </a:cubicBezTo>
                    <a:cubicBezTo>
                      <a:pt x="503975" y="460182"/>
                      <a:pt x="469308" y="473441"/>
                      <a:pt x="433711" y="483709"/>
                    </a:cubicBezTo>
                    <a:cubicBezTo>
                      <a:pt x="409581" y="490882"/>
                      <a:pt x="385133" y="496882"/>
                      <a:pt x="360368" y="501712"/>
                    </a:cubicBezTo>
                    <a:cubicBezTo>
                      <a:pt x="339032" y="505997"/>
                      <a:pt x="317506" y="509522"/>
                      <a:pt x="295884" y="512475"/>
                    </a:cubicBezTo>
                    <a:cubicBezTo>
                      <a:pt x="278326" y="514856"/>
                      <a:pt x="260641" y="516189"/>
                      <a:pt x="242925" y="516475"/>
                    </a:cubicBezTo>
                    <a:cubicBezTo>
                      <a:pt x="213868" y="517056"/>
                      <a:pt x="184860" y="513856"/>
                      <a:pt x="156628" y="506950"/>
                    </a:cubicBezTo>
                    <a:cubicBezTo>
                      <a:pt x="129838" y="500673"/>
                      <a:pt x="104302" y="489919"/>
                      <a:pt x="81095" y="475137"/>
                    </a:cubicBezTo>
                    <a:cubicBezTo>
                      <a:pt x="-57303" y="384935"/>
                      <a:pt x="3943" y="237012"/>
                      <a:pt x="99478" y="141762"/>
                    </a:cubicBezTo>
                    <a:cubicBezTo>
                      <a:pt x="118664" y="122750"/>
                      <a:pt x="139654" y="105652"/>
                      <a:pt x="162153" y="90708"/>
                    </a:cubicBezTo>
                    <a:cubicBezTo>
                      <a:pt x="170344" y="85278"/>
                      <a:pt x="178631" y="80230"/>
                      <a:pt x="187013" y="75373"/>
                    </a:cubicBezTo>
                    <a:cubicBezTo>
                      <a:pt x="218110" y="57084"/>
                      <a:pt x="250980" y="41987"/>
                      <a:pt x="285121" y="30319"/>
                    </a:cubicBezTo>
                    <a:cubicBezTo>
                      <a:pt x="304192" y="23652"/>
                      <a:pt x="323621" y="18051"/>
                      <a:pt x="343318" y="13555"/>
                    </a:cubicBezTo>
                    <a:cubicBezTo>
                      <a:pt x="350462" y="11936"/>
                      <a:pt x="357701" y="10412"/>
                      <a:pt x="364940" y="8983"/>
                    </a:cubicBezTo>
                    <a:cubicBezTo>
                      <a:pt x="401928" y="2058"/>
                      <a:pt x="439518" y="-1133"/>
                      <a:pt x="477145" y="-542"/>
                    </a:cubicBezTo>
                    <a:cubicBezTo>
                      <a:pt x="501369" y="-427"/>
                      <a:pt x="525556" y="1354"/>
                      <a:pt x="549535" y="4792"/>
                    </a:cubicBezTo>
                    <a:cubicBezTo>
                      <a:pt x="568771" y="7431"/>
                      <a:pt x="587850" y="11126"/>
                      <a:pt x="606685" y="15841"/>
                    </a:cubicBezTo>
                    <a:cubicBezTo>
                      <a:pt x="709078" y="41273"/>
                      <a:pt x="780992" y="116806"/>
                      <a:pt x="751084" y="227201"/>
                    </a:cubicBezTo>
                    <a:close/>
                  </a:path>
                </a:pathLst>
              </a:custGeom>
              <a:solidFill>
                <a:srgbClr val="FEB23B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1" id="81"/>
              <p:cNvSpPr/>
              <p:nvPr/>
            </p:nvSpPr>
            <p:spPr>
              <a:xfrm>
                <a:off x="3099475" y="2210797"/>
                <a:ext cx="139349" cy="444626"/>
              </a:xfrm>
              <a:custGeom>
                <a:avLst/>
                <a:gdLst/>
                <a:ahLst/>
                <a:cxnLst/>
                <a:rect r="r" b="b" t="t" l="l"/>
                <a:pathLst>
                  <a:path w="139349" h="444626" stroke="true" fill="norm" extrusionOk="true">
                    <a:moveTo>
                      <a:pt x="139464" y="408868"/>
                    </a:moveTo>
                    <a:cubicBezTo>
                      <a:pt x="119396" y="421889"/>
                      <a:pt x="98527" y="433624"/>
                      <a:pt x="76980" y="444016"/>
                    </a:cubicBezTo>
                    <a:cubicBezTo>
                      <a:pt x="2945" y="308247"/>
                      <a:pt x="-18549" y="149989"/>
                      <a:pt x="16591" y="-611"/>
                    </a:cubicBezTo>
                    <a:cubicBezTo>
                      <a:pt x="40815" y="-497"/>
                      <a:pt x="65003" y="1285"/>
                      <a:pt x="88981" y="4723"/>
                    </a:cubicBezTo>
                    <a:cubicBezTo>
                      <a:pt x="54304" y="140988"/>
                      <a:pt x="72333" y="285320"/>
                      <a:pt x="139464" y="40886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2" id="82"/>
              <p:cNvSpPr/>
              <p:nvPr/>
            </p:nvSpPr>
            <p:spPr>
              <a:xfrm>
                <a:off x="2907309" y="2220608"/>
                <a:ext cx="165400" cy="492442"/>
              </a:xfrm>
              <a:custGeom>
                <a:avLst/>
                <a:gdLst/>
                <a:ahLst/>
                <a:cxnLst/>
                <a:rect r="r" b="b" t="t" l="l"/>
                <a:pathLst>
                  <a:path w="165400" h="492442" stroke="true" fill="norm" extrusionOk="true">
                    <a:moveTo>
                      <a:pt x="165515" y="473829"/>
                    </a:moveTo>
                    <a:cubicBezTo>
                      <a:pt x="141385" y="481001"/>
                      <a:pt x="116937" y="487002"/>
                      <a:pt x="92172" y="491831"/>
                    </a:cubicBezTo>
                    <a:cubicBezTo>
                      <a:pt x="6098" y="350813"/>
                      <a:pt x="-21002" y="181574"/>
                      <a:pt x="16734" y="20725"/>
                    </a:cubicBezTo>
                    <a:cubicBezTo>
                      <a:pt x="35805" y="14057"/>
                      <a:pt x="55234" y="8456"/>
                      <a:pt x="74932" y="3961"/>
                    </a:cubicBezTo>
                    <a:cubicBezTo>
                      <a:pt x="82076" y="2342"/>
                      <a:pt x="89315" y="817"/>
                      <a:pt x="96554" y="-611"/>
                    </a:cubicBezTo>
                    <a:cubicBezTo>
                      <a:pt x="47006" y="159856"/>
                      <a:pt x="72333" y="334107"/>
                      <a:pt x="165515" y="47382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3" id="83"/>
              <p:cNvSpPr/>
              <p:nvPr/>
            </p:nvSpPr>
            <p:spPr>
              <a:xfrm>
                <a:off x="2732077" y="2286712"/>
                <a:ext cx="149845" cy="441169"/>
              </a:xfrm>
              <a:custGeom>
                <a:avLst/>
                <a:gdLst/>
                <a:ahLst/>
                <a:cxnLst/>
                <a:rect r="r" b="b" t="t" l="l"/>
                <a:pathLst>
                  <a:path w="149845" h="441169" stroke="true" fill="norm" extrusionOk="true">
                    <a:moveTo>
                      <a:pt x="149960" y="440492"/>
                    </a:moveTo>
                    <a:cubicBezTo>
                      <a:pt x="120903" y="441072"/>
                      <a:pt x="91895" y="437872"/>
                      <a:pt x="63664" y="430967"/>
                    </a:cubicBezTo>
                    <a:cubicBezTo>
                      <a:pt x="36380" y="374731"/>
                      <a:pt x="17540" y="314771"/>
                      <a:pt x="7752" y="253040"/>
                    </a:cubicBezTo>
                    <a:cubicBezTo>
                      <a:pt x="-1998" y="191060"/>
                      <a:pt x="-2416" y="127976"/>
                      <a:pt x="6514" y="65873"/>
                    </a:cubicBezTo>
                    <a:cubicBezTo>
                      <a:pt x="25634" y="46842"/>
                      <a:pt x="46560" y="29707"/>
                      <a:pt x="68998" y="14724"/>
                    </a:cubicBezTo>
                    <a:cubicBezTo>
                      <a:pt x="77189" y="9295"/>
                      <a:pt x="85476" y="4247"/>
                      <a:pt x="93858" y="-611"/>
                    </a:cubicBezTo>
                    <a:cubicBezTo>
                      <a:pt x="50751" y="147759"/>
                      <a:pt x="71064" y="307361"/>
                      <a:pt x="149960" y="44020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4" id="84"/>
              <p:cNvSpPr/>
              <p:nvPr/>
            </p:nvSpPr>
            <p:spPr>
              <a:xfrm>
                <a:off x="3233438" y="2335343"/>
                <a:ext cx="79246" cy="79259"/>
              </a:xfrm>
              <a:custGeom>
                <a:avLst/>
                <a:gdLst/>
                <a:ahLst/>
                <a:cxnLst/>
                <a:rect r="r" b="b" t="t" l="l"/>
                <a:pathLst>
                  <a:path w="79246" h="79259" stroke="true" fill="norm" extrusionOk="true">
                    <a:moveTo>
                      <a:pt x="78748" y="46008"/>
                    </a:moveTo>
                    <a:cubicBezTo>
                      <a:pt x="74888" y="67544"/>
                      <a:pt x="54298" y="81879"/>
                      <a:pt x="32757" y="78021"/>
                    </a:cubicBezTo>
                    <a:cubicBezTo>
                      <a:pt x="11217" y="74164"/>
                      <a:pt x="-3118" y="53571"/>
                      <a:pt x="742" y="32035"/>
                    </a:cubicBezTo>
                    <a:cubicBezTo>
                      <a:pt x="4596" y="10527"/>
                      <a:pt x="25133" y="-3808"/>
                      <a:pt x="46649" y="2"/>
                    </a:cubicBezTo>
                    <a:cubicBezTo>
                      <a:pt x="68200" y="3869"/>
                      <a:pt x="82558" y="24443"/>
                      <a:pt x="78748" y="46008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660400" y="1746585"/>
            <a:ext cx="2584674" cy="1421928"/>
          </a:xfrm>
          <a:prstGeom prst="rect">
            <a:avLst/>
          </a:prstGeom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true" i="false" sz="9600" baseline="0" u="none">
                <a:solidFill>
                  <a:srgbClr val="FFFFFF"/>
                </a:solidFill>
                <a:latin typeface="Arial"/>
                <a:ea typeface="Arial"/>
              </a:rPr>
              <a:t>04</a:t>
            </a:r>
            <a:endParaRPr lang="en-US" sz="1100"/>
          </a:p>
        </p:txBody>
      </p:sp>
      <p:sp>
        <p:nvSpPr>
          <p:cNvPr name="AutoShape 3" id="3"/>
          <p:cNvSpPr/>
          <p:nvPr>
            <p:ph type="title"/>
          </p:nvPr>
        </p:nvSpPr>
        <p:spPr>
          <a:xfrm>
            <a:off x="674642" y="3223913"/>
            <a:ext cx="5731164" cy="535531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32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劣势分析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5423019" y="1591801"/>
            <a:ext cx="726783" cy="58477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3200" baseline="0" u="none">
                <a:solidFill>
                  <a:schemeClr val="accent1"/>
                </a:solidFill>
                <a:latin typeface="Arial"/>
                <a:ea typeface="Arial"/>
              </a:rPr>
              <a:t>01 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6194163" y="1635737"/>
            <a:ext cx="4851381" cy="417743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专注力不足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6194163" y="2219583"/>
            <a:ext cx="4851382" cy="134652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观察到班级中部分幼儿在团体活动中专注力持续时间较短，需要教师进行针对性的引导与调适。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>
            <a:off x="5423019" y="4070311"/>
            <a:ext cx="726783" cy="58477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3200" baseline="0" u="none">
                <a:solidFill>
                  <a:srgbClr val="FFFFFF"/>
                </a:solidFill>
                <a:latin typeface="Arial"/>
                <a:ea typeface="Arial"/>
              </a:rPr>
              <a:t>02 </a:t>
            </a:r>
            <a:endParaRPr lang="en-US" sz="1100"/>
          </a:p>
        </p:txBody>
      </p:sp>
      <p:sp>
        <p:nvSpPr>
          <p:cNvPr name="TextBox 6" id="6"/>
          <p:cNvSpPr txBox="true"/>
          <p:nvPr/>
        </p:nvSpPr>
        <p:spPr>
          <a:xfrm>
            <a:off x="6194157" y="4213599"/>
            <a:ext cx="4851382" cy="32316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ts val="1800"/>
              </a:lnSpc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自我约束能力弱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6194157" y="4562699"/>
            <a:ext cx="4851383" cy="134652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幼儿自我约束能力不足，不能有效控制自己的行为，需在日常教学中多加关注与引导。</a:t>
            </a:r>
            <a:endParaRPr lang="en-US" sz="1100"/>
          </a:p>
        </p:txBody>
      </p:sp>
      <p:sp>
        <p:nvSpPr>
          <p:cNvPr name="AutoShape 8" id="8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团体活动表现</a:t>
            </a:r>
          </a:p>
        </p:txBody>
      </p:sp>
      <p:grpSp>
        <p:nvGrpSpPr>
          <p:cNvPr name="Group 9" id="9"/>
          <p:cNvGrpSpPr/>
          <p:nvPr/>
        </p:nvGrpSpPr>
        <p:grpSpPr>
          <a:xfrm>
            <a:off x="387351" y="1330325"/>
            <a:ext cx="3492499" cy="3597275"/>
            <a:chOff x="659048" y="2010144"/>
            <a:chExt cx="3811388" cy="3571849"/>
          </a:xfrm>
        </p:grpSpPr>
        <p:sp>
          <p:nvSpPr>
            <p:cNvPr name="Freeform 10" id="10"/>
            <p:cNvSpPr/>
            <p:nvPr/>
          </p:nvSpPr>
          <p:spPr>
            <a:xfrm>
              <a:off x="826330" y="2566669"/>
              <a:ext cx="3534025" cy="2731963"/>
            </a:xfrm>
            <a:custGeom>
              <a:avLst/>
              <a:gdLst/>
              <a:ahLst/>
              <a:cxnLst/>
              <a:rect r="r" b="b" t="t" l="l"/>
              <a:pathLst>
                <a:path w="3534025" h="2731963" stroke="true" fill="norm" extrusionOk="true">
                  <a:moveTo>
                    <a:pt x="3497607" y="2731972"/>
                  </a:moveTo>
                  <a:lnTo>
                    <a:pt x="87391" y="2731972"/>
                  </a:lnTo>
                  <a:cubicBezTo>
                    <a:pt x="63716" y="2589916"/>
                    <a:pt x="41618" y="2446633"/>
                    <a:pt x="25308" y="2303174"/>
                  </a:cubicBezTo>
                  <a:lnTo>
                    <a:pt x="20047" y="2251964"/>
                  </a:lnTo>
                  <a:cubicBezTo>
                    <a:pt x="20047" y="2248807"/>
                    <a:pt x="20047" y="2245826"/>
                    <a:pt x="19170" y="2242493"/>
                  </a:cubicBezTo>
                  <a:cubicBezTo>
                    <a:pt x="11979" y="2172342"/>
                    <a:pt x="6367" y="2100964"/>
                    <a:pt x="3035" y="2030287"/>
                  </a:cubicBezTo>
                  <a:cubicBezTo>
                    <a:pt x="3035" y="2025902"/>
                    <a:pt x="3035" y="2021342"/>
                    <a:pt x="3035" y="2016783"/>
                  </a:cubicBezTo>
                  <a:cubicBezTo>
                    <a:pt x="1282" y="1979427"/>
                    <a:pt x="54" y="1941896"/>
                    <a:pt x="-122" y="1904716"/>
                  </a:cubicBezTo>
                  <a:cubicBezTo>
                    <a:pt x="-3226" y="1752576"/>
                    <a:pt x="8051" y="1600507"/>
                    <a:pt x="33552" y="1450489"/>
                  </a:cubicBezTo>
                  <a:cubicBezTo>
                    <a:pt x="44003" y="1389808"/>
                    <a:pt x="57525" y="1329692"/>
                    <a:pt x="74064" y="1270376"/>
                  </a:cubicBezTo>
                  <a:cubicBezTo>
                    <a:pt x="82306" y="1239685"/>
                    <a:pt x="91601" y="1209169"/>
                    <a:pt x="101773" y="1179004"/>
                  </a:cubicBezTo>
                  <a:cubicBezTo>
                    <a:pt x="119433" y="1126391"/>
                    <a:pt x="139602" y="1074948"/>
                    <a:pt x="162278" y="1024672"/>
                  </a:cubicBezTo>
                  <a:cubicBezTo>
                    <a:pt x="163348" y="1021828"/>
                    <a:pt x="164629" y="1019073"/>
                    <a:pt x="166137" y="1016430"/>
                  </a:cubicBezTo>
                  <a:cubicBezTo>
                    <a:pt x="168066" y="1012045"/>
                    <a:pt x="169995" y="1007485"/>
                    <a:pt x="172099" y="1003101"/>
                  </a:cubicBezTo>
                  <a:cubicBezTo>
                    <a:pt x="188585" y="968025"/>
                    <a:pt x="206122" y="932950"/>
                    <a:pt x="224712" y="899628"/>
                  </a:cubicBezTo>
                  <a:cubicBezTo>
                    <a:pt x="324379" y="719595"/>
                    <a:pt x="454983" y="558533"/>
                    <a:pt x="610543" y="423829"/>
                  </a:cubicBezTo>
                  <a:cubicBezTo>
                    <a:pt x="644794" y="394366"/>
                    <a:pt x="679870" y="366248"/>
                    <a:pt x="715769" y="339473"/>
                  </a:cubicBezTo>
                  <a:cubicBezTo>
                    <a:pt x="809228" y="270281"/>
                    <a:pt x="909615" y="210979"/>
                    <a:pt x="1015314" y="162517"/>
                  </a:cubicBezTo>
                  <a:cubicBezTo>
                    <a:pt x="1017436" y="161231"/>
                    <a:pt x="1019681" y="160118"/>
                    <a:pt x="1021979" y="159185"/>
                  </a:cubicBezTo>
                  <a:cubicBezTo>
                    <a:pt x="1069681" y="137789"/>
                    <a:pt x="1118261" y="118322"/>
                    <a:pt x="1167366" y="101135"/>
                  </a:cubicBezTo>
                  <a:cubicBezTo>
                    <a:pt x="1220331" y="82778"/>
                    <a:pt x="1273873" y="66994"/>
                    <a:pt x="1328013" y="53783"/>
                  </a:cubicBezTo>
                  <a:cubicBezTo>
                    <a:pt x="1348532" y="48346"/>
                    <a:pt x="1369226" y="43786"/>
                    <a:pt x="1390096" y="39226"/>
                  </a:cubicBezTo>
                  <a:lnTo>
                    <a:pt x="1409212" y="35543"/>
                  </a:lnTo>
                  <a:cubicBezTo>
                    <a:pt x="1445866" y="28178"/>
                    <a:pt x="1483221" y="21864"/>
                    <a:pt x="1520577" y="17129"/>
                  </a:cubicBezTo>
                  <a:cubicBezTo>
                    <a:pt x="1709160" y="-7898"/>
                    <a:pt x="1900374" y="-5476"/>
                    <a:pt x="2088274" y="24319"/>
                  </a:cubicBezTo>
                  <a:cubicBezTo>
                    <a:pt x="2164160" y="35905"/>
                    <a:pt x="2239238" y="52189"/>
                    <a:pt x="2313108" y="73074"/>
                  </a:cubicBezTo>
                  <a:cubicBezTo>
                    <a:pt x="2366194" y="87888"/>
                    <a:pt x="2418457" y="105451"/>
                    <a:pt x="2469720" y="125688"/>
                  </a:cubicBezTo>
                  <a:lnTo>
                    <a:pt x="2481821" y="130247"/>
                  </a:lnTo>
                  <a:cubicBezTo>
                    <a:pt x="2580347" y="169039"/>
                    <a:pt x="2674420" y="218310"/>
                    <a:pt x="2762425" y="277214"/>
                  </a:cubicBezTo>
                  <a:cubicBezTo>
                    <a:pt x="2762425" y="277214"/>
                    <a:pt x="2762425" y="277214"/>
                    <a:pt x="2762425" y="277214"/>
                  </a:cubicBezTo>
                  <a:cubicBezTo>
                    <a:pt x="2766634" y="279669"/>
                    <a:pt x="2770492" y="282650"/>
                    <a:pt x="2774526" y="285281"/>
                  </a:cubicBezTo>
                  <a:cubicBezTo>
                    <a:pt x="2784522" y="292121"/>
                    <a:pt x="2794168" y="298785"/>
                    <a:pt x="2803813" y="305976"/>
                  </a:cubicBezTo>
                  <a:cubicBezTo>
                    <a:pt x="2828367" y="323864"/>
                    <a:pt x="2852516" y="342747"/>
                    <a:pt x="2876244" y="362622"/>
                  </a:cubicBezTo>
                  <a:lnTo>
                    <a:pt x="2883435" y="368761"/>
                  </a:lnTo>
                  <a:cubicBezTo>
                    <a:pt x="2899570" y="382207"/>
                    <a:pt x="2915353" y="396412"/>
                    <a:pt x="2930787" y="411377"/>
                  </a:cubicBezTo>
                  <a:cubicBezTo>
                    <a:pt x="2941310" y="421023"/>
                    <a:pt x="2951657" y="431020"/>
                    <a:pt x="2961829" y="441192"/>
                  </a:cubicBezTo>
                  <a:cubicBezTo>
                    <a:pt x="3201920" y="683388"/>
                    <a:pt x="3344151" y="1021165"/>
                    <a:pt x="3429385" y="1365080"/>
                  </a:cubicBezTo>
                  <a:cubicBezTo>
                    <a:pt x="3451132" y="1453348"/>
                    <a:pt x="3469494" y="1542334"/>
                    <a:pt x="3484453" y="1632004"/>
                  </a:cubicBezTo>
                  <a:lnTo>
                    <a:pt x="3484453" y="1632004"/>
                  </a:lnTo>
                  <a:cubicBezTo>
                    <a:pt x="3489890" y="1665502"/>
                    <a:pt x="3495151" y="1698823"/>
                    <a:pt x="3499536" y="1732496"/>
                  </a:cubicBezTo>
                  <a:cubicBezTo>
                    <a:pt x="3545327" y="2064134"/>
                    <a:pt x="3544678" y="2400526"/>
                    <a:pt x="3497607" y="2731972"/>
                  </a:cubicBezTo>
                  <a:close/>
                </a:path>
              </a:pathLst>
            </a:custGeom>
            <a:solidFill>
              <a:srgbClr val="FFCAA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" id="11"/>
            <p:cNvSpPr/>
            <p:nvPr/>
          </p:nvSpPr>
          <p:spPr>
            <a:xfrm>
              <a:off x="1438024" y="2905432"/>
              <a:ext cx="2045251" cy="2393200"/>
            </a:xfrm>
            <a:custGeom>
              <a:avLst/>
              <a:gdLst/>
              <a:ahLst/>
              <a:cxnLst/>
              <a:rect r="r" b="b" t="t" l="l"/>
              <a:pathLst>
                <a:path w="2045251" h="2393200" stroke="true" fill="norm" extrusionOk="true">
                  <a:moveTo>
                    <a:pt x="2044628" y="2393209"/>
                  </a:moveTo>
                  <a:lnTo>
                    <a:pt x="1795942" y="2393209"/>
                  </a:lnTo>
                  <a:cubicBezTo>
                    <a:pt x="1532454" y="2220164"/>
                    <a:pt x="1290224" y="2016744"/>
                    <a:pt x="1074264" y="1787104"/>
                  </a:cubicBezTo>
                  <a:cubicBezTo>
                    <a:pt x="973948" y="1680300"/>
                    <a:pt x="878543" y="1561043"/>
                    <a:pt x="862232" y="1412674"/>
                  </a:cubicBezTo>
                  <a:cubicBezTo>
                    <a:pt x="857778" y="1343890"/>
                    <a:pt x="863039" y="1274809"/>
                    <a:pt x="877841" y="1207482"/>
                  </a:cubicBezTo>
                  <a:cubicBezTo>
                    <a:pt x="889416" y="1141365"/>
                    <a:pt x="900465" y="1078930"/>
                    <a:pt x="889416" y="1021582"/>
                  </a:cubicBezTo>
                  <a:cubicBezTo>
                    <a:pt x="873106" y="933893"/>
                    <a:pt x="810321" y="862164"/>
                    <a:pt x="729822" y="776053"/>
                  </a:cubicBezTo>
                  <a:cubicBezTo>
                    <a:pt x="501831" y="534032"/>
                    <a:pt x="268580" y="284996"/>
                    <a:pt x="-624" y="84365"/>
                  </a:cubicBezTo>
                  <a:cubicBezTo>
                    <a:pt x="33627" y="54901"/>
                    <a:pt x="68702" y="26783"/>
                    <a:pt x="104602" y="8"/>
                  </a:cubicBezTo>
                  <a:cubicBezTo>
                    <a:pt x="371175" y="203095"/>
                    <a:pt x="601446" y="448273"/>
                    <a:pt x="825052" y="686435"/>
                  </a:cubicBezTo>
                  <a:cubicBezTo>
                    <a:pt x="899938" y="766057"/>
                    <a:pt x="992888" y="865320"/>
                    <a:pt x="1017967" y="996327"/>
                  </a:cubicBezTo>
                  <a:cubicBezTo>
                    <a:pt x="1033400" y="1077352"/>
                    <a:pt x="1020072" y="1154167"/>
                    <a:pt x="1006918" y="1229229"/>
                  </a:cubicBezTo>
                  <a:cubicBezTo>
                    <a:pt x="996572" y="1288682"/>
                    <a:pt x="986751" y="1344802"/>
                    <a:pt x="992713" y="1397766"/>
                  </a:cubicBezTo>
                  <a:cubicBezTo>
                    <a:pt x="1004639" y="1507728"/>
                    <a:pt x="1084962" y="1606466"/>
                    <a:pt x="1169845" y="1695908"/>
                  </a:cubicBezTo>
                  <a:cubicBezTo>
                    <a:pt x="1377035" y="1917375"/>
                    <a:pt x="1609481" y="2113797"/>
                    <a:pt x="1862410" y="2281143"/>
                  </a:cubicBezTo>
                  <a:cubicBezTo>
                    <a:pt x="1888366" y="2298680"/>
                    <a:pt x="1915023" y="2316218"/>
                    <a:pt x="1941154" y="2331827"/>
                  </a:cubicBezTo>
                  <a:cubicBezTo>
                    <a:pt x="1975704" y="2352521"/>
                    <a:pt x="2009902" y="2373216"/>
                    <a:pt x="2044628" y="2393209"/>
                  </a:cubicBezTo>
                  <a:close/>
                </a:path>
              </a:pathLst>
            </a:custGeom>
            <a:solidFill>
              <a:srgbClr val="3B382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" id="12"/>
            <p:cNvSpPr/>
            <p:nvPr/>
          </p:nvSpPr>
          <p:spPr>
            <a:xfrm>
              <a:off x="3252128" y="4197613"/>
              <a:ext cx="1074712" cy="1097512"/>
            </a:xfrm>
            <a:custGeom>
              <a:avLst/>
              <a:gdLst/>
              <a:ahLst/>
              <a:cxnLst/>
              <a:rect r="r" b="b" t="t" l="l"/>
              <a:pathLst>
                <a:path w="1074712" h="1097512" stroke="true" fill="norm" extrusionOk="true">
                  <a:moveTo>
                    <a:pt x="1074088" y="101026"/>
                  </a:moveTo>
                  <a:cubicBezTo>
                    <a:pt x="1027614" y="135049"/>
                    <a:pt x="979559" y="166441"/>
                    <a:pt x="932208" y="197483"/>
                  </a:cubicBezTo>
                  <a:cubicBezTo>
                    <a:pt x="792959" y="288855"/>
                    <a:pt x="661074" y="375140"/>
                    <a:pt x="584786" y="509129"/>
                  </a:cubicBezTo>
                  <a:cubicBezTo>
                    <a:pt x="568300" y="538066"/>
                    <a:pt x="554796" y="568757"/>
                    <a:pt x="540415" y="601027"/>
                  </a:cubicBezTo>
                  <a:cubicBezTo>
                    <a:pt x="523877" y="641013"/>
                    <a:pt x="504603" y="679806"/>
                    <a:pt x="482716" y="717127"/>
                  </a:cubicBezTo>
                  <a:cubicBezTo>
                    <a:pt x="418177" y="821476"/>
                    <a:pt x="320492" y="893907"/>
                    <a:pt x="226139" y="963707"/>
                  </a:cubicBezTo>
                  <a:cubicBezTo>
                    <a:pt x="193343" y="988085"/>
                    <a:pt x="159495" y="1012988"/>
                    <a:pt x="127752" y="1039295"/>
                  </a:cubicBezTo>
                  <a:cubicBezTo>
                    <a:pt x="105005" y="1057552"/>
                    <a:pt x="83224" y="1076984"/>
                    <a:pt x="62511" y="1097520"/>
                  </a:cubicBezTo>
                  <a:lnTo>
                    <a:pt x="-624" y="1034384"/>
                  </a:lnTo>
                  <a:cubicBezTo>
                    <a:pt x="15159" y="1018425"/>
                    <a:pt x="31820" y="1003343"/>
                    <a:pt x="49007" y="988611"/>
                  </a:cubicBezTo>
                  <a:cubicBezTo>
                    <a:pt x="88993" y="953535"/>
                    <a:pt x="131610" y="922669"/>
                    <a:pt x="172823" y="891978"/>
                  </a:cubicBezTo>
                  <a:cubicBezTo>
                    <a:pt x="264546" y="823931"/>
                    <a:pt x="351183" y="759919"/>
                    <a:pt x="406602" y="670126"/>
                  </a:cubicBezTo>
                  <a:cubicBezTo>
                    <a:pt x="426577" y="636330"/>
                    <a:pt x="444168" y="601167"/>
                    <a:pt x="459215" y="564899"/>
                  </a:cubicBezTo>
                  <a:cubicBezTo>
                    <a:pt x="473947" y="531928"/>
                    <a:pt x="489029" y="497729"/>
                    <a:pt x="507795" y="464934"/>
                  </a:cubicBezTo>
                  <a:cubicBezTo>
                    <a:pt x="595483" y="312005"/>
                    <a:pt x="741573" y="215722"/>
                    <a:pt x="883628" y="122772"/>
                  </a:cubicBezTo>
                  <a:cubicBezTo>
                    <a:pt x="943082" y="83839"/>
                    <a:pt x="1003586" y="44379"/>
                    <a:pt x="1059006" y="8"/>
                  </a:cubicBezTo>
                  <a:cubicBezTo>
                    <a:pt x="1064443" y="34031"/>
                    <a:pt x="1069704" y="67353"/>
                    <a:pt x="1074088" y="101026"/>
                  </a:cubicBezTo>
                  <a:close/>
                </a:path>
              </a:pathLst>
            </a:custGeom>
            <a:solidFill>
              <a:srgbClr val="3B382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2644391" y="4597474"/>
              <a:ext cx="294512" cy="334269"/>
            </a:xfrm>
            <a:custGeom>
              <a:avLst/>
              <a:gdLst/>
              <a:ahLst/>
              <a:cxnLst/>
              <a:rect r="r" b="b" t="t" l="l"/>
              <a:pathLst>
                <a:path w="294512" h="334269" stroke="true" fill="norm" extrusionOk="true">
                  <a:moveTo>
                    <a:pt x="3463" y="8"/>
                  </a:moveTo>
                  <a:cubicBezTo>
                    <a:pt x="-991" y="46641"/>
                    <a:pt x="-1798" y="93554"/>
                    <a:pt x="1008" y="140310"/>
                  </a:cubicBezTo>
                  <a:cubicBezTo>
                    <a:pt x="745" y="156918"/>
                    <a:pt x="4481" y="173334"/>
                    <a:pt x="11882" y="188188"/>
                  </a:cubicBezTo>
                  <a:cubicBezTo>
                    <a:pt x="25140" y="206199"/>
                    <a:pt x="43450" y="219861"/>
                    <a:pt x="64495" y="227473"/>
                  </a:cubicBezTo>
                  <a:lnTo>
                    <a:pt x="293888" y="334278"/>
                  </a:lnTo>
                </a:path>
              </a:pathLst>
            </a:custGeom>
            <a:noFill/>
            <a:ln w="17864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4" id="14"/>
            <p:cNvSpPr/>
            <p:nvPr/>
          </p:nvSpPr>
          <p:spPr>
            <a:xfrm>
              <a:off x="2937150" y="4924320"/>
              <a:ext cx="185023" cy="150531"/>
            </a:xfrm>
            <a:custGeom>
              <a:avLst/>
              <a:gdLst/>
              <a:ahLst/>
              <a:cxnLst/>
              <a:rect r="r" b="b" t="t" l="l"/>
              <a:pathLst>
                <a:path w="185023" h="150531" stroke="true" fill="norm" extrusionOk="true">
                  <a:moveTo>
                    <a:pt x="-624" y="2522"/>
                  </a:moveTo>
                  <a:cubicBezTo>
                    <a:pt x="42904" y="-6037"/>
                    <a:pt x="87853" y="7555"/>
                    <a:pt x="119334" y="38824"/>
                  </a:cubicBezTo>
                  <a:cubicBezTo>
                    <a:pt x="149972" y="70077"/>
                    <a:pt x="172333" y="108467"/>
                    <a:pt x="184399" y="150540"/>
                  </a:cubicBezTo>
                </a:path>
              </a:pathLst>
            </a:custGeom>
            <a:noFill/>
            <a:ln w="17864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5" id="15"/>
            <p:cNvSpPr/>
            <p:nvPr/>
          </p:nvSpPr>
          <p:spPr>
            <a:xfrm>
              <a:off x="2933642" y="4925255"/>
              <a:ext cx="113645" cy="198176"/>
            </a:xfrm>
            <a:custGeom>
              <a:avLst/>
              <a:gdLst/>
              <a:ahLst/>
              <a:cxnLst/>
              <a:rect r="r" b="b" t="t" l="l"/>
              <a:pathLst>
                <a:path w="113645" h="198176" stroke="true" fill="norm" extrusionOk="true">
                  <a:moveTo>
                    <a:pt x="-624" y="8"/>
                  </a:moveTo>
                  <a:cubicBezTo>
                    <a:pt x="56496" y="53007"/>
                    <a:pt x="96132" y="122123"/>
                    <a:pt x="113021" y="198184"/>
                  </a:cubicBezTo>
                </a:path>
              </a:pathLst>
            </a:custGeom>
            <a:noFill/>
            <a:ln w="17864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6" id="16"/>
            <p:cNvSpPr/>
            <p:nvPr/>
          </p:nvSpPr>
          <p:spPr>
            <a:xfrm>
              <a:off x="2768788" y="4930993"/>
              <a:ext cx="172921" cy="124917"/>
            </a:xfrm>
            <a:custGeom>
              <a:avLst/>
              <a:gdLst/>
              <a:ahLst/>
              <a:cxnLst/>
              <a:rect r="r" b="b" t="t" l="l"/>
              <a:pathLst>
                <a:path w="172921" h="124917" stroke="true" fill="norm" extrusionOk="true">
                  <a:moveTo>
                    <a:pt x="172298" y="407"/>
                  </a:moveTo>
                  <a:cubicBezTo>
                    <a:pt x="92202" y="-5117"/>
                    <a:pt x="19526" y="47216"/>
                    <a:pt x="-624" y="124925"/>
                  </a:cubicBezTo>
                </a:path>
              </a:pathLst>
            </a:custGeom>
            <a:noFill/>
            <a:ln w="17864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7" id="17"/>
            <p:cNvSpPr/>
            <p:nvPr/>
          </p:nvSpPr>
          <p:spPr>
            <a:xfrm>
              <a:off x="1512208" y="2851241"/>
              <a:ext cx="2166971" cy="1943406"/>
            </a:xfrm>
            <a:custGeom>
              <a:avLst/>
              <a:gdLst/>
              <a:ahLst/>
              <a:cxnLst/>
              <a:rect r="r" b="b" t="t" l="l"/>
              <a:pathLst>
                <a:path w="2166971" h="1943406" stroke="true" fill="norm" extrusionOk="true">
                  <a:moveTo>
                    <a:pt x="2166340" y="748168"/>
                  </a:moveTo>
                  <a:cubicBezTo>
                    <a:pt x="2166340" y="778509"/>
                    <a:pt x="2164936" y="809901"/>
                    <a:pt x="2162482" y="841820"/>
                  </a:cubicBezTo>
                  <a:lnTo>
                    <a:pt x="2162482" y="841820"/>
                  </a:lnTo>
                  <a:cubicBezTo>
                    <a:pt x="2151959" y="1011964"/>
                    <a:pt x="2099082" y="1176791"/>
                    <a:pt x="2008675" y="1321302"/>
                  </a:cubicBezTo>
                  <a:cubicBezTo>
                    <a:pt x="1728071" y="1753432"/>
                    <a:pt x="1495872" y="1875144"/>
                    <a:pt x="996747" y="1936000"/>
                  </a:cubicBezTo>
                  <a:cubicBezTo>
                    <a:pt x="779981" y="1962482"/>
                    <a:pt x="563039" y="1914253"/>
                    <a:pt x="386959" y="1851117"/>
                  </a:cubicBezTo>
                  <a:lnTo>
                    <a:pt x="365564" y="1843401"/>
                  </a:lnTo>
                  <a:cubicBezTo>
                    <a:pt x="237486" y="1796242"/>
                    <a:pt x="114739" y="1735701"/>
                    <a:pt x="-624" y="1662762"/>
                  </a:cubicBezTo>
                  <a:cubicBezTo>
                    <a:pt x="56759" y="1525704"/>
                    <a:pt x="124472" y="1393207"/>
                    <a:pt x="201936" y="1266409"/>
                  </a:cubicBezTo>
                  <a:lnTo>
                    <a:pt x="201936" y="1266409"/>
                  </a:lnTo>
                  <a:cubicBezTo>
                    <a:pt x="314528" y="1080333"/>
                    <a:pt x="472194" y="864268"/>
                    <a:pt x="670370" y="702044"/>
                  </a:cubicBezTo>
                  <a:cubicBezTo>
                    <a:pt x="728595" y="653654"/>
                    <a:pt x="791118" y="610683"/>
                    <a:pt x="857146" y="573668"/>
                  </a:cubicBezTo>
                  <a:cubicBezTo>
                    <a:pt x="857146" y="573668"/>
                    <a:pt x="878367" y="541925"/>
                    <a:pt x="916250" y="493345"/>
                  </a:cubicBezTo>
                  <a:cubicBezTo>
                    <a:pt x="1005376" y="378176"/>
                    <a:pt x="1107621" y="273767"/>
                    <a:pt x="1220880" y="182225"/>
                  </a:cubicBezTo>
                  <a:cubicBezTo>
                    <a:pt x="1360130" y="72965"/>
                    <a:pt x="1526913" y="-12794"/>
                    <a:pt x="1697029" y="1587"/>
                  </a:cubicBezTo>
                  <a:cubicBezTo>
                    <a:pt x="2128809" y="37890"/>
                    <a:pt x="2110570" y="336031"/>
                    <a:pt x="2110570" y="336031"/>
                  </a:cubicBezTo>
                  <a:cubicBezTo>
                    <a:pt x="2110570" y="336031"/>
                    <a:pt x="2112850" y="343397"/>
                    <a:pt x="2116707" y="357077"/>
                  </a:cubicBezTo>
                  <a:cubicBezTo>
                    <a:pt x="2150082" y="484808"/>
                    <a:pt x="2166760" y="616325"/>
                    <a:pt x="2166340" y="748344"/>
                  </a:cubicBezTo>
                  <a:close/>
                </a:path>
              </a:pathLst>
            </a:custGeom>
            <a:solidFill>
              <a:srgbClr val="F6EFD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8" id="18"/>
            <p:cNvSpPr/>
            <p:nvPr/>
          </p:nvSpPr>
          <p:spPr>
            <a:xfrm>
              <a:off x="1899792" y="3599401"/>
              <a:ext cx="1779380" cy="1195245"/>
            </a:xfrm>
            <a:custGeom>
              <a:avLst/>
              <a:gdLst/>
              <a:ahLst/>
              <a:cxnLst/>
              <a:rect r="r" b="b" t="t" l="l"/>
              <a:pathLst>
                <a:path w="1779380" h="1195245" stroke="true" fill="norm" extrusionOk="true">
                  <a:moveTo>
                    <a:pt x="1778756" y="8"/>
                  </a:moveTo>
                  <a:cubicBezTo>
                    <a:pt x="1778756" y="30348"/>
                    <a:pt x="1777352" y="61741"/>
                    <a:pt x="1774898" y="93660"/>
                  </a:cubicBezTo>
                  <a:lnTo>
                    <a:pt x="1774898" y="93660"/>
                  </a:lnTo>
                  <a:cubicBezTo>
                    <a:pt x="1764375" y="263804"/>
                    <a:pt x="1711498" y="428631"/>
                    <a:pt x="1621092" y="573142"/>
                  </a:cubicBezTo>
                  <a:cubicBezTo>
                    <a:pt x="1340488" y="1005272"/>
                    <a:pt x="1108288" y="1126984"/>
                    <a:pt x="609163" y="1187840"/>
                  </a:cubicBezTo>
                  <a:cubicBezTo>
                    <a:pt x="392397" y="1214322"/>
                    <a:pt x="175455" y="1166093"/>
                    <a:pt x="-624" y="1102957"/>
                  </a:cubicBezTo>
                  <a:cubicBezTo>
                    <a:pt x="4988" y="1038418"/>
                    <a:pt x="49709" y="980193"/>
                    <a:pt x="94606" y="932139"/>
                  </a:cubicBezTo>
                  <a:cubicBezTo>
                    <a:pt x="387310" y="615232"/>
                    <a:pt x="777175" y="404428"/>
                    <a:pt x="1182999" y="254481"/>
                  </a:cubicBezTo>
                  <a:cubicBezTo>
                    <a:pt x="1226001" y="201250"/>
                    <a:pt x="1278509" y="156471"/>
                    <a:pt x="1337857" y="122422"/>
                  </a:cubicBezTo>
                  <a:cubicBezTo>
                    <a:pt x="1370600" y="102295"/>
                    <a:pt x="1409078" y="93598"/>
                    <a:pt x="1447292" y="97693"/>
                  </a:cubicBezTo>
                  <a:cubicBezTo>
                    <a:pt x="1484823" y="104182"/>
                    <a:pt x="1519898" y="135926"/>
                    <a:pt x="1519373" y="174158"/>
                  </a:cubicBezTo>
                  <a:cubicBezTo>
                    <a:pt x="1561287" y="120142"/>
                    <a:pt x="1610218" y="64722"/>
                    <a:pt x="1668969" y="30173"/>
                  </a:cubicBezTo>
                  <a:cubicBezTo>
                    <a:pt x="1702273" y="10640"/>
                    <a:pt x="1740137" y="236"/>
                    <a:pt x="1778756" y="8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9" id="19"/>
            <p:cNvSpPr/>
            <p:nvPr/>
          </p:nvSpPr>
          <p:spPr>
            <a:xfrm>
              <a:off x="2733186" y="2851591"/>
              <a:ext cx="896353" cy="458929"/>
            </a:xfrm>
            <a:custGeom>
              <a:avLst/>
              <a:gdLst/>
              <a:ahLst/>
              <a:cxnLst/>
              <a:rect r="r" b="b" t="t" l="l"/>
              <a:pathLst>
                <a:path w="896353" h="458929" stroke="true" fill="norm" extrusionOk="true">
                  <a:moveTo>
                    <a:pt x="895730" y="356551"/>
                  </a:moveTo>
                  <a:cubicBezTo>
                    <a:pt x="832770" y="401272"/>
                    <a:pt x="738942" y="395309"/>
                    <a:pt x="690012" y="335681"/>
                  </a:cubicBezTo>
                  <a:cubicBezTo>
                    <a:pt x="690012" y="400395"/>
                    <a:pt x="628279" y="454236"/>
                    <a:pt x="563740" y="458445"/>
                  </a:cubicBezTo>
                  <a:cubicBezTo>
                    <a:pt x="500622" y="462978"/>
                    <a:pt x="439363" y="435991"/>
                    <a:pt x="400113" y="386365"/>
                  </a:cubicBezTo>
                  <a:cubicBezTo>
                    <a:pt x="353814" y="437049"/>
                    <a:pt x="274894" y="449851"/>
                    <a:pt x="209653" y="428105"/>
                  </a:cubicBezTo>
                  <a:cubicBezTo>
                    <a:pt x="144694" y="403648"/>
                    <a:pt x="90133" y="357571"/>
                    <a:pt x="55145" y="297624"/>
                  </a:cubicBezTo>
                  <a:cubicBezTo>
                    <a:pt x="32890" y="261038"/>
                    <a:pt x="14213" y="222394"/>
                    <a:pt x="-624" y="182225"/>
                  </a:cubicBezTo>
                  <a:cubicBezTo>
                    <a:pt x="138625" y="72965"/>
                    <a:pt x="305409" y="-12794"/>
                    <a:pt x="475526" y="1587"/>
                  </a:cubicBezTo>
                  <a:cubicBezTo>
                    <a:pt x="907655" y="38065"/>
                    <a:pt x="894677" y="334804"/>
                    <a:pt x="894677" y="334804"/>
                  </a:cubicBezTo>
                  <a:cubicBezTo>
                    <a:pt x="894677" y="334804"/>
                    <a:pt x="895730" y="342520"/>
                    <a:pt x="895730" y="356551"/>
                  </a:cubicBezTo>
                  <a:close/>
                </a:path>
              </a:pathLst>
            </a:custGeom>
            <a:solidFill>
              <a:srgbClr val="292E33">
                <a:alpha val="90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0" id="20"/>
            <p:cNvSpPr/>
            <p:nvPr/>
          </p:nvSpPr>
          <p:spPr>
            <a:xfrm>
              <a:off x="3234590" y="3104310"/>
              <a:ext cx="135390" cy="135391"/>
            </a:xfrm>
            <a:custGeom>
              <a:avLst/>
              <a:gdLst/>
              <a:ahLst/>
              <a:cxnLst/>
              <a:rect r="r" b="b" t="t" l="l"/>
              <a:pathLst>
                <a:path w="135390" h="135391" stroke="true" fill="norm" extrusionOk="true">
                  <a:moveTo>
                    <a:pt x="134766" y="67704"/>
                  </a:moveTo>
                  <a:cubicBezTo>
                    <a:pt x="134766" y="105091"/>
                    <a:pt x="104462" y="135400"/>
                    <a:pt x="67071" y="135400"/>
                  </a:cubicBezTo>
                  <a:cubicBezTo>
                    <a:pt x="29680" y="135400"/>
                    <a:pt x="-624" y="105091"/>
                    <a:pt x="-624" y="67704"/>
                  </a:cubicBezTo>
                  <a:cubicBezTo>
                    <a:pt x="-624" y="30317"/>
                    <a:pt x="29680" y="8"/>
                    <a:pt x="67071" y="8"/>
                  </a:cubicBezTo>
                  <a:cubicBezTo>
                    <a:pt x="104462" y="8"/>
                    <a:pt x="134766" y="30317"/>
                    <a:pt x="134766" y="67704"/>
                  </a:cubicBezTo>
                  <a:close/>
                </a:path>
              </a:pathLst>
            </a:custGeom>
            <a:solidFill>
              <a:srgbClr val="222A30">
                <a:alpha val="60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1" id="21"/>
            <p:cNvSpPr/>
            <p:nvPr/>
          </p:nvSpPr>
          <p:spPr>
            <a:xfrm>
              <a:off x="3442412" y="3176566"/>
              <a:ext cx="284462" cy="190088"/>
            </a:xfrm>
            <a:custGeom>
              <a:avLst/>
              <a:gdLst/>
              <a:ahLst/>
              <a:cxnLst/>
              <a:rect r="r" b="b" t="t" l="l"/>
              <a:pathLst>
                <a:path w="284462" h="190088" stroke="true" fill="norm" extrusionOk="true">
                  <a:moveTo>
                    <a:pt x="-624" y="91380"/>
                  </a:moveTo>
                  <a:cubicBezTo>
                    <a:pt x="31908" y="35785"/>
                    <a:pt x="91063" y="1160"/>
                    <a:pt x="155462" y="8"/>
                  </a:cubicBezTo>
                  <a:cubicBezTo>
                    <a:pt x="223683" y="8"/>
                    <a:pt x="266475" y="91204"/>
                    <a:pt x="283838" y="159602"/>
                  </a:cubicBezTo>
                  <a:cubicBezTo>
                    <a:pt x="238152" y="186864"/>
                    <a:pt x="183995" y="196294"/>
                    <a:pt x="131785" y="186084"/>
                  </a:cubicBezTo>
                  <a:cubicBezTo>
                    <a:pt x="78032" y="170752"/>
                    <a:pt x="31259" y="137290"/>
                    <a:pt x="-624" y="91380"/>
                  </a:cubicBezTo>
                  <a:close/>
                </a:path>
              </a:pathLst>
            </a:custGeom>
            <a:solidFill>
              <a:srgbClr val="FEB23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2" id="22"/>
            <p:cNvSpPr/>
            <p:nvPr/>
          </p:nvSpPr>
          <p:spPr>
            <a:xfrm>
              <a:off x="3039019" y="3351768"/>
              <a:ext cx="228716" cy="126796"/>
            </a:xfrm>
            <a:custGeom>
              <a:avLst/>
              <a:gdLst/>
              <a:ahLst/>
              <a:cxnLst/>
              <a:rect r="r" b="b" t="t" l="l"/>
              <a:pathLst>
                <a:path w="228716" h="126796" stroke="true" fill="norm" extrusionOk="true">
                  <a:moveTo>
                    <a:pt x="15886" y="8"/>
                  </a:moveTo>
                  <a:cubicBezTo>
                    <a:pt x="-1266" y="16515"/>
                    <a:pt x="-5545" y="42334"/>
                    <a:pt x="5364" y="63495"/>
                  </a:cubicBezTo>
                  <a:cubicBezTo>
                    <a:pt x="17465" y="83965"/>
                    <a:pt x="39457" y="96557"/>
                    <a:pt x="63238" y="96641"/>
                  </a:cubicBezTo>
                  <a:cubicBezTo>
                    <a:pt x="86861" y="96438"/>
                    <a:pt x="109503" y="87215"/>
                    <a:pt x="126549" y="70861"/>
                  </a:cubicBezTo>
                  <a:cubicBezTo>
                    <a:pt x="127602" y="91906"/>
                    <a:pt x="149173" y="109970"/>
                    <a:pt x="167763" y="119791"/>
                  </a:cubicBezTo>
                  <a:cubicBezTo>
                    <a:pt x="186809" y="129619"/>
                    <a:pt x="209538" y="129089"/>
                    <a:pt x="228093" y="118388"/>
                  </a:cubicBezTo>
                </a:path>
              </a:pathLst>
            </a:custGeom>
            <a:noFill/>
            <a:ln w="13310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3" id="23"/>
            <p:cNvSpPr/>
            <p:nvPr/>
          </p:nvSpPr>
          <p:spPr>
            <a:xfrm>
              <a:off x="659048" y="4550163"/>
              <a:ext cx="1221452" cy="914752"/>
            </a:xfrm>
            <a:custGeom>
              <a:avLst/>
              <a:gdLst/>
              <a:ahLst/>
              <a:cxnLst/>
              <a:rect r="r" b="b" t="t" l="l"/>
              <a:pathLst>
                <a:path w="1221452" h="914752" stroke="true" fill="norm" extrusionOk="true">
                  <a:moveTo>
                    <a:pt x="1220828" y="90988"/>
                  </a:moveTo>
                  <a:cubicBezTo>
                    <a:pt x="1015987" y="349319"/>
                    <a:pt x="807639" y="610807"/>
                    <a:pt x="541065" y="804774"/>
                  </a:cubicBezTo>
                  <a:cubicBezTo>
                    <a:pt x="526859" y="815297"/>
                    <a:pt x="512128" y="825644"/>
                    <a:pt x="497045" y="835465"/>
                  </a:cubicBezTo>
                  <a:cubicBezTo>
                    <a:pt x="491608" y="838973"/>
                    <a:pt x="485822" y="842480"/>
                    <a:pt x="479507" y="846163"/>
                  </a:cubicBezTo>
                  <a:cubicBezTo>
                    <a:pt x="423089" y="884431"/>
                    <a:pt x="357954" y="907896"/>
                    <a:pt x="290100" y="914385"/>
                  </a:cubicBezTo>
                  <a:cubicBezTo>
                    <a:pt x="250991" y="916665"/>
                    <a:pt x="208199" y="908948"/>
                    <a:pt x="181717" y="880186"/>
                  </a:cubicBezTo>
                  <a:cubicBezTo>
                    <a:pt x="163863" y="860386"/>
                    <a:pt x="155989" y="833536"/>
                    <a:pt x="160321" y="807230"/>
                  </a:cubicBezTo>
                  <a:cubicBezTo>
                    <a:pt x="161882" y="799636"/>
                    <a:pt x="165248" y="792550"/>
                    <a:pt x="170142" y="786535"/>
                  </a:cubicBezTo>
                  <a:cubicBezTo>
                    <a:pt x="164354" y="791621"/>
                    <a:pt x="158567" y="796181"/>
                    <a:pt x="152604" y="800741"/>
                  </a:cubicBezTo>
                  <a:cubicBezTo>
                    <a:pt x="133856" y="816069"/>
                    <a:pt x="111829" y="826854"/>
                    <a:pt x="88240" y="832308"/>
                  </a:cubicBezTo>
                  <a:cubicBezTo>
                    <a:pt x="52288" y="839148"/>
                    <a:pt x="8444" y="820558"/>
                    <a:pt x="551" y="784606"/>
                  </a:cubicBezTo>
                  <a:cubicBezTo>
                    <a:pt x="-7341" y="748653"/>
                    <a:pt x="25981" y="714455"/>
                    <a:pt x="56147" y="690428"/>
                  </a:cubicBezTo>
                  <a:cubicBezTo>
                    <a:pt x="105830" y="650442"/>
                    <a:pt x="155586" y="610403"/>
                    <a:pt x="205392" y="570295"/>
                  </a:cubicBezTo>
                  <a:lnTo>
                    <a:pt x="219423" y="558895"/>
                  </a:lnTo>
                  <a:lnTo>
                    <a:pt x="908832" y="5053"/>
                  </a:lnTo>
                  <a:cubicBezTo>
                    <a:pt x="901816" y="5053"/>
                    <a:pt x="903220" y="844"/>
                    <a:pt x="896380" y="318"/>
                  </a:cubicBezTo>
                  <a:cubicBezTo>
                    <a:pt x="1011270" y="-3505"/>
                    <a:pt x="1124563" y="28150"/>
                    <a:pt x="1220828" y="90988"/>
                  </a:cubicBezTo>
                  <a:close/>
                </a:path>
              </a:pathLst>
            </a:custGeom>
            <a:solidFill>
              <a:srgbClr val="6D847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4" id="24"/>
            <p:cNvSpPr/>
            <p:nvPr/>
          </p:nvSpPr>
          <p:spPr>
            <a:xfrm>
              <a:off x="659048" y="4550163"/>
              <a:ext cx="1221452" cy="914752"/>
            </a:xfrm>
            <a:custGeom>
              <a:avLst/>
              <a:gdLst/>
              <a:ahLst/>
              <a:cxnLst/>
              <a:rect r="r" b="b" t="t" l="l"/>
              <a:pathLst>
                <a:path w="1221452" h="914752" stroke="true" fill="norm" extrusionOk="true">
                  <a:moveTo>
                    <a:pt x="1220828" y="90988"/>
                  </a:moveTo>
                  <a:cubicBezTo>
                    <a:pt x="1015987" y="349319"/>
                    <a:pt x="807639" y="610807"/>
                    <a:pt x="541065" y="804774"/>
                  </a:cubicBezTo>
                  <a:cubicBezTo>
                    <a:pt x="526859" y="815297"/>
                    <a:pt x="512128" y="825644"/>
                    <a:pt x="497045" y="835465"/>
                  </a:cubicBezTo>
                  <a:cubicBezTo>
                    <a:pt x="491608" y="838973"/>
                    <a:pt x="485822" y="842480"/>
                    <a:pt x="479507" y="846163"/>
                  </a:cubicBezTo>
                  <a:cubicBezTo>
                    <a:pt x="423089" y="884431"/>
                    <a:pt x="357954" y="907896"/>
                    <a:pt x="290100" y="914385"/>
                  </a:cubicBezTo>
                  <a:cubicBezTo>
                    <a:pt x="250991" y="916665"/>
                    <a:pt x="208199" y="908948"/>
                    <a:pt x="181717" y="880186"/>
                  </a:cubicBezTo>
                  <a:cubicBezTo>
                    <a:pt x="163863" y="860386"/>
                    <a:pt x="155989" y="833536"/>
                    <a:pt x="160321" y="807230"/>
                  </a:cubicBezTo>
                  <a:cubicBezTo>
                    <a:pt x="161882" y="799636"/>
                    <a:pt x="165248" y="792550"/>
                    <a:pt x="170142" y="786535"/>
                  </a:cubicBezTo>
                  <a:cubicBezTo>
                    <a:pt x="164354" y="791621"/>
                    <a:pt x="158567" y="796181"/>
                    <a:pt x="152604" y="800741"/>
                  </a:cubicBezTo>
                  <a:cubicBezTo>
                    <a:pt x="133856" y="816069"/>
                    <a:pt x="111829" y="826854"/>
                    <a:pt x="88240" y="832308"/>
                  </a:cubicBezTo>
                  <a:cubicBezTo>
                    <a:pt x="52288" y="839148"/>
                    <a:pt x="8444" y="820558"/>
                    <a:pt x="551" y="784606"/>
                  </a:cubicBezTo>
                  <a:cubicBezTo>
                    <a:pt x="-7341" y="748653"/>
                    <a:pt x="25981" y="714455"/>
                    <a:pt x="56147" y="690428"/>
                  </a:cubicBezTo>
                  <a:cubicBezTo>
                    <a:pt x="105830" y="650442"/>
                    <a:pt x="155586" y="610403"/>
                    <a:pt x="205392" y="570295"/>
                  </a:cubicBezTo>
                  <a:lnTo>
                    <a:pt x="219423" y="558895"/>
                  </a:lnTo>
                  <a:lnTo>
                    <a:pt x="908832" y="5053"/>
                  </a:lnTo>
                  <a:cubicBezTo>
                    <a:pt x="901816" y="5053"/>
                    <a:pt x="903220" y="844"/>
                    <a:pt x="896380" y="318"/>
                  </a:cubicBezTo>
                  <a:cubicBezTo>
                    <a:pt x="1011270" y="-3505"/>
                    <a:pt x="1124563" y="28150"/>
                    <a:pt x="1220828" y="90988"/>
                  </a:cubicBezTo>
                  <a:close/>
                </a:path>
              </a:pathLst>
            </a:custGeom>
            <a:solidFill>
              <a:srgbClr val="6D847D">
                <a:alpha val="17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5" id="25"/>
            <p:cNvSpPr/>
            <p:nvPr/>
          </p:nvSpPr>
          <p:spPr>
            <a:xfrm>
              <a:off x="812649" y="4656254"/>
              <a:ext cx="761438" cy="701308"/>
            </a:xfrm>
            <a:custGeom>
              <a:avLst/>
              <a:gdLst/>
              <a:ahLst/>
              <a:cxnLst/>
              <a:rect r="r" b="b" t="t" l="l"/>
              <a:pathLst>
                <a:path w="761438" h="701308" stroke="true" fill="norm" extrusionOk="true">
                  <a:moveTo>
                    <a:pt x="6018" y="701314"/>
                  </a:moveTo>
                  <a:cubicBezTo>
                    <a:pt x="4246" y="701296"/>
                    <a:pt x="2564" y="700595"/>
                    <a:pt x="1282" y="699385"/>
                  </a:cubicBezTo>
                  <a:cubicBezTo>
                    <a:pt x="-1260" y="696737"/>
                    <a:pt x="-1260" y="692563"/>
                    <a:pt x="1282" y="689915"/>
                  </a:cubicBezTo>
                  <a:cubicBezTo>
                    <a:pt x="238340" y="447298"/>
                    <a:pt x="488201" y="217518"/>
                    <a:pt x="749794" y="1558"/>
                  </a:cubicBezTo>
                  <a:cubicBezTo>
                    <a:pt x="752652" y="-810"/>
                    <a:pt x="756896" y="-424"/>
                    <a:pt x="759264" y="2435"/>
                  </a:cubicBezTo>
                  <a:cubicBezTo>
                    <a:pt x="761632" y="5294"/>
                    <a:pt x="761246" y="9538"/>
                    <a:pt x="758388" y="11905"/>
                  </a:cubicBezTo>
                  <a:cubicBezTo>
                    <a:pt x="497145" y="227514"/>
                    <a:pt x="247636" y="456943"/>
                    <a:pt x="10929" y="699210"/>
                  </a:cubicBezTo>
                  <a:cubicBezTo>
                    <a:pt x="9683" y="700595"/>
                    <a:pt x="7877" y="701367"/>
                    <a:pt x="6018" y="70131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6" id="26"/>
            <p:cNvSpPr/>
            <p:nvPr/>
          </p:nvSpPr>
          <p:spPr>
            <a:xfrm>
              <a:off x="865941" y="5109751"/>
              <a:ext cx="290250" cy="286566"/>
            </a:xfrm>
            <a:custGeom>
              <a:avLst/>
              <a:gdLst/>
              <a:ahLst/>
              <a:cxnLst/>
              <a:rect r="r" b="b" t="t" l="l"/>
              <a:pathLst>
                <a:path w="290250" h="286566" stroke="true" fill="norm" extrusionOk="true">
                  <a:moveTo>
                    <a:pt x="289626" y="275877"/>
                  </a:moveTo>
                  <a:cubicBezTo>
                    <a:pt x="284189" y="279385"/>
                    <a:pt x="278402" y="282892"/>
                    <a:pt x="272088" y="286575"/>
                  </a:cubicBezTo>
                  <a:cubicBezTo>
                    <a:pt x="246185" y="281349"/>
                    <a:pt x="221492" y="271300"/>
                    <a:pt x="199306" y="256936"/>
                  </a:cubicBezTo>
                  <a:cubicBezTo>
                    <a:pt x="145571" y="220247"/>
                    <a:pt x="111074" y="161443"/>
                    <a:pt x="105304" y="96641"/>
                  </a:cubicBezTo>
                  <a:lnTo>
                    <a:pt x="105304" y="96641"/>
                  </a:lnTo>
                  <a:cubicBezTo>
                    <a:pt x="105216" y="96290"/>
                    <a:pt x="105216" y="95940"/>
                    <a:pt x="105304" y="95589"/>
                  </a:cubicBezTo>
                  <a:cubicBezTo>
                    <a:pt x="98201" y="98132"/>
                    <a:pt x="90747" y="99553"/>
                    <a:pt x="83206" y="99798"/>
                  </a:cubicBezTo>
                  <a:cubicBezTo>
                    <a:pt x="65669" y="100184"/>
                    <a:pt x="48499" y="94694"/>
                    <a:pt x="34452" y="84189"/>
                  </a:cubicBezTo>
                  <a:cubicBezTo>
                    <a:pt x="12196" y="66617"/>
                    <a:pt x="-747" y="39766"/>
                    <a:pt x="-624" y="11408"/>
                  </a:cubicBezTo>
                  <a:lnTo>
                    <a:pt x="-624" y="11408"/>
                  </a:lnTo>
                  <a:lnTo>
                    <a:pt x="13406" y="8"/>
                  </a:lnTo>
                  <a:cubicBezTo>
                    <a:pt x="13143" y="3919"/>
                    <a:pt x="13143" y="7848"/>
                    <a:pt x="13406" y="11758"/>
                  </a:cubicBezTo>
                  <a:cubicBezTo>
                    <a:pt x="13528" y="27753"/>
                    <a:pt x="18352" y="43361"/>
                    <a:pt x="27261" y="56655"/>
                  </a:cubicBezTo>
                  <a:cubicBezTo>
                    <a:pt x="29068" y="59724"/>
                    <a:pt x="31242" y="62548"/>
                    <a:pt x="33750" y="65073"/>
                  </a:cubicBezTo>
                  <a:cubicBezTo>
                    <a:pt x="36661" y="68370"/>
                    <a:pt x="39889" y="71352"/>
                    <a:pt x="43395" y="74017"/>
                  </a:cubicBezTo>
                  <a:cubicBezTo>
                    <a:pt x="60109" y="86294"/>
                    <a:pt x="81698" y="89819"/>
                    <a:pt x="101445" y="83488"/>
                  </a:cubicBezTo>
                  <a:lnTo>
                    <a:pt x="101445" y="83488"/>
                  </a:lnTo>
                  <a:cubicBezTo>
                    <a:pt x="104217" y="82646"/>
                    <a:pt x="106865" y="81471"/>
                    <a:pt x="109337" y="79980"/>
                  </a:cubicBezTo>
                  <a:cubicBezTo>
                    <a:pt x="111284" y="78858"/>
                    <a:pt x="113705" y="78858"/>
                    <a:pt x="115652" y="79980"/>
                  </a:cubicBezTo>
                  <a:cubicBezTo>
                    <a:pt x="117422" y="80962"/>
                    <a:pt x="118650" y="82716"/>
                    <a:pt x="118983" y="84715"/>
                  </a:cubicBezTo>
                  <a:lnTo>
                    <a:pt x="118983" y="84715"/>
                  </a:lnTo>
                  <a:cubicBezTo>
                    <a:pt x="119790" y="112197"/>
                    <a:pt x="126350" y="139205"/>
                    <a:pt x="138275" y="163986"/>
                  </a:cubicBezTo>
                  <a:cubicBezTo>
                    <a:pt x="140187" y="168300"/>
                    <a:pt x="142414" y="172457"/>
                    <a:pt x="144940" y="176438"/>
                  </a:cubicBezTo>
                  <a:cubicBezTo>
                    <a:pt x="159917" y="204060"/>
                    <a:pt x="181400" y="227596"/>
                    <a:pt x="207549" y="245010"/>
                  </a:cubicBezTo>
                  <a:cubicBezTo>
                    <a:pt x="213162" y="248851"/>
                    <a:pt x="219019" y="252306"/>
                    <a:pt x="225087" y="255358"/>
                  </a:cubicBezTo>
                  <a:cubicBezTo>
                    <a:pt x="229278" y="257620"/>
                    <a:pt x="233610" y="259620"/>
                    <a:pt x="238065" y="261321"/>
                  </a:cubicBezTo>
                  <a:cubicBezTo>
                    <a:pt x="254515" y="268494"/>
                    <a:pt x="271860" y="273386"/>
                    <a:pt x="289626" y="2758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7" id="27"/>
            <p:cNvSpPr/>
            <p:nvPr/>
          </p:nvSpPr>
          <p:spPr>
            <a:xfrm>
              <a:off x="893093" y="4599298"/>
              <a:ext cx="701807" cy="574641"/>
            </a:xfrm>
            <a:custGeom>
              <a:avLst/>
              <a:gdLst/>
              <a:ahLst/>
              <a:cxnLst/>
              <a:rect r="r" b="b" t="t" l="l"/>
              <a:pathLst>
                <a:path w="701807" h="574641" stroke="true" fill="norm" extrusionOk="true">
                  <a:moveTo>
                    <a:pt x="6073" y="574650"/>
                  </a:moveTo>
                  <a:cubicBezTo>
                    <a:pt x="4056" y="574615"/>
                    <a:pt x="2144" y="573721"/>
                    <a:pt x="812" y="572195"/>
                  </a:cubicBezTo>
                  <a:cubicBezTo>
                    <a:pt x="-1451" y="569266"/>
                    <a:pt x="-995" y="565074"/>
                    <a:pt x="1864" y="562724"/>
                  </a:cubicBezTo>
                  <a:cubicBezTo>
                    <a:pt x="229855" y="378403"/>
                    <a:pt x="462230" y="189521"/>
                    <a:pt x="690221" y="1517"/>
                  </a:cubicBezTo>
                  <a:cubicBezTo>
                    <a:pt x="693061" y="-816"/>
                    <a:pt x="697270" y="-395"/>
                    <a:pt x="699603" y="2446"/>
                  </a:cubicBezTo>
                  <a:cubicBezTo>
                    <a:pt x="699638" y="2499"/>
                    <a:pt x="699655" y="2534"/>
                    <a:pt x="699691" y="2569"/>
                  </a:cubicBezTo>
                  <a:cubicBezTo>
                    <a:pt x="701970" y="5322"/>
                    <a:pt x="701602" y="9426"/>
                    <a:pt x="698831" y="11706"/>
                  </a:cubicBezTo>
                  <a:cubicBezTo>
                    <a:pt x="698779" y="11759"/>
                    <a:pt x="698708" y="11811"/>
                    <a:pt x="698638" y="11864"/>
                  </a:cubicBezTo>
                  <a:cubicBezTo>
                    <a:pt x="470648" y="199868"/>
                    <a:pt x="239149" y="388750"/>
                    <a:pt x="10282" y="573072"/>
                  </a:cubicBezTo>
                  <a:cubicBezTo>
                    <a:pt x="9106" y="574089"/>
                    <a:pt x="7616" y="574650"/>
                    <a:pt x="6073" y="57465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8" id="28"/>
            <p:cNvSpPr/>
            <p:nvPr/>
          </p:nvSpPr>
          <p:spPr>
            <a:xfrm>
              <a:off x="999806" y="4610922"/>
              <a:ext cx="719877" cy="678072"/>
            </a:xfrm>
            <a:custGeom>
              <a:avLst/>
              <a:gdLst/>
              <a:ahLst/>
              <a:cxnLst/>
              <a:rect r="r" b="b" t="t" l="l"/>
              <a:pathLst>
                <a:path w="719877" h="678072" stroke="true" fill="norm" extrusionOk="true">
                  <a:moveTo>
                    <a:pt x="5988" y="678074"/>
                  </a:moveTo>
                  <a:cubicBezTo>
                    <a:pt x="4288" y="678144"/>
                    <a:pt x="2639" y="677513"/>
                    <a:pt x="1430" y="676320"/>
                  </a:cubicBezTo>
                  <a:cubicBezTo>
                    <a:pt x="-1184" y="673865"/>
                    <a:pt x="-1325" y="669761"/>
                    <a:pt x="1131" y="667148"/>
                  </a:cubicBezTo>
                  <a:cubicBezTo>
                    <a:pt x="1219" y="667043"/>
                    <a:pt x="1324" y="666937"/>
                    <a:pt x="1430" y="666850"/>
                  </a:cubicBezTo>
                  <a:cubicBezTo>
                    <a:pt x="222878" y="430897"/>
                    <a:pt x="458744" y="208922"/>
                    <a:pt x="707674" y="2169"/>
                  </a:cubicBezTo>
                  <a:cubicBezTo>
                    <a:pt x="710165" y="-549"/>
                    <a:pt x="714374" y="-725"/>
                    <a:pt x="717091" y="1766"/>
                  </a:cubicBezTo>
                  <a:cubicBezTo>
                    <a:pt x="719810" y="4256"/>
                    <a:pt x="719986" y="8465"/>
                    <a:pt x="717495" y="11183"/>
                  </a:cubicBezTo>
                  <a:cubicBezTo>
                    <a:pt x="717091" y="11622"/>
                    <a:pt x="716618" y="12025"/>
                    <a:pt x="716093" y="12341"/>
                  </a:cubicBezTo>
                  <a:cubicBezTo>
                    <a:pt x="467793" y="218918"/>
                    <a:pt x="232401" y="440543"/>
                    <a:pt x="11251" y="675969"/>
                  </a:cubicBezTo>
                  <a:cubicBezTo>
                    <a:pt x="9883" y="677390"/>
                    <a:pt x="7971" y="678162"/>
                    <a:pt x="5988" y="67807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9" id="29"/>
            <p:cNvSpPr/>
            <p:nvPr/>
          </p:nvSpPr>
          <p:spPr>
            <a:xfrm>
              <a:off x="1087926" y="4629624"/>
              <a:ext cx="724121" cy="749859"/>
            </a:xfrm>
            <a:custGeom>
              <a:avLst/>
              <a:gdLst/>
              <a:ahLst/>
              <a:cxnLst/>
              <a:rect r="r" b="b" t="t" l="l"/>
              <a:pathLst>
                <a:path w="724121" h="749859" stroke="true" fill="norm" extrusionOk="true">
                  <a:moveTo>
                    <a:pt x="5908" y="749866"/>
                  </a:moveTo>
                  <a:cubicBezTo>
                    <a:pt x="4225" y="749901"/>
                    <a:pt x="2576" y="749270"/>
                    <a:pt x="1348" y="748112"/>
                  </a:cubicBezTo>
                  <a:cubicBezTo>
                    <a:pt x="-1265" y="745517"/>
                    <a:pt x="-1282" y="741308"/>
                    <a:pt x="1296" y="738695"/>
                  </a:cubicBezTo>
                  <a:cubicBezTo>
                    <a:pt x="1314" y="738677"/>
                    <a:pt x="1331" y="738660"/>
                    <a:pt x="1348" y="738642"/>
                  </a:cubicBezTo>
                  <a:lnTo>
                    <a:pt x="711978" y="2057"/>
                  </a:lnTo>
                  <a:cubicBezTo>
                    <a:pt x="714539" y="-609"/>
                    <a:pt x="718783" y="-679"/>
                    <a:pt x="721448" y="1882"/>
                  </a:cubicBezTo>
                  <a:cubicBezTo>
                    <a:pt x="724115" y="4442"/>
                    <a:pt x="724184" y="8686"/>
                    <a:pt x="721624" y="11352"/>
                  </a:cubicBezTo>
                  <a:lnTo>
                    <a:pt x="10994" y="747937"/>
                  </a:lnTo>
                  <a:cubicBezTo>
                    <a:pt x="9592" y="749182"/>
                    <a:pt x="7785" y="749884"/>
                    <a:pt x="5908" y="74986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0" id="30"/>
            <p:cNvSpPr/>
            <p:nvPr/>
          </p:nvSpPr>
          <p:spPr>
            <a:xfrm>
              <a:off x="1485586" y="3309064"/>
              <a:ext cx="1925868" cy="1414152"/>
            </a:xfrm>
            <a:custGeom>
              <a:avLst/>
              <a:gdLst/>
              <a:ahLst/>
              <a:cxnLst/>
              <a:rect r="r" b="b" t="t" l="l"/>
              <a:pathLst>
                <a:path w="1925868" h="1414152" stroke="true" fill="norm" extrusionOk="true">
                  <a:moveTo>
                    <a:pt x="1911306" y="741766"/>
                  </a:moveTo>
                  <a:cubicBezTo>
                    <a:pt x="1884648" y="822440"/>
                    <a:pt x="1823617" y="888031"/>
                    <a:pt x="1752062" y="934681"/>
                  </a:cubicBezTo>
                  <a:cubicBezTo>
                    <a:pt x="1679386" y="978999"/>
                    <a:pt x="1601589" y="1014338"/>
                    <a:pt x="1520390" y="1039908"/>
                  </a:cubicBezTo>
                  <a:cubicBezTo>
                    <a:pt x="1292399" y="1120757"/>
                    <a:pt x="1060900" y="1192486"/>
                    <a:pt x="828876" y="1261234"/>
                  </a:cubicBezTo>
                  <a:lnTo>
                    <a:pt x="827823" y="1261234"/>
                  </a:lnTo>
                  <a:cubicBezTo>
                    <a:pt x="801394" y="1269302"/>
                    <a:pt x="774912" y="1277194"/>
                    <a:pt x="748378" y="1284910"/>
                  </a:cubicBezTo>
                  <a:lnTo>
                    <a:pt x="748378" y="1284910"/>
                  </a:lnTo>
                  <a:lnTo>
                    <a:pt x="550902" y="1342960"/>
                  </a:lnTo>
                  <a:lnTo>
                    <a:pt x="470054" y="1366285"/>
                  </a:lnTo>
                  <a:lnTo>
                    <a:pt x="470054" y="1366285"/>
                  </a:lnTo>
                  <a:cubicBezTo>
                    <a:pt x="452516" y="1371196"/>
                    <a:pt x="433750" y="1376107"/>
                    <a:pt x="415511" y="1380491"/>
                  </a:cubicBezTo>
                  <a:lnTo>
                    <a:pt x="415511" y="1380491"/>
                  </a:lnTo>
                  <a:lnTo>
                    <a:pt x="392712" y="1386279"/>
                  </a:lnTo>
                  <a:cubicBezTo>
                    <a:pt x="347465" y="1397450"/>
                    <a:pt x="301533" y="1405588"/>
                    <a:pt x="255216" y="1410656"/>
                  </a:cubicBezTo>
                  <a:lnTo>
                    <a:pt x="255216" y="1410656"/>
                  </a:lnTo>
                  <a:cubicBezTo>
                    <a:pt x="244343" y="1411883"/>
                    <a:pt x="233294" y="1412760"/>
                    <a:pt x="222245" y="1413462"/>
                  </a:cubicBezTo>
                  <a:lnTo>
                    <a:pt x="213476" y="1413462"/>
                  </a:lnTo>
                  <a:cubicBezTo>
                    <a:pt x="180645" y="1415584"/>
                    <a:pt x="147657" y="1412866"/>
                    <a:pt x="115615" y="1405395"/>
                  </a:cubicBezTo>
                  <a:cubicBezTo>
                    <a:pt x="111038" y="1404377"/>
                    <a:pt x="106531" y="1403080"/>
                    <a:pt x="102112" y="1401536"/>
                  </a:cubicBezTo>
                  <a:lnTo>
                    <a:pt x="102112" y="1401536"/>
                  </a:lnTo>
                  <a:cubicBezTo>
                    <a:pt x="86485" y="1396889"/>
                    <a:pt x="71614" y="1390031"/>
                    <a:pt x="57917" y="1381192"/>
                  </a:cubicBezTo>
                  <a:cubicBezTo>
                    <a:pt x="54917" y="1379474"/>
                    <a:pt x="52041" y="1377527"/>
                    <a:pt x="49323" y="1375405"/>
                  </a:cubicBezTo>
                  <a:cubicBezTo>
                    <a:pt x="42395" y="1370266"/>
                    <a:pt x="36047" y="1364391"/>
                    <a:pt x="30382" y="1357867"/>
                  </a:cubicBezTo>
                  <a:cubicBezTo>
                    <a:pt x="28383" y="1355693"/>
                    <a:pt x="26559" y="1353343"/>
                    <a:pt x="24945" y="1350852"/>
                  </a:cubicBezTo>
                  <a:cubicBezTo>
                    <a:pt x="22648" y="1348222"/>
                    <a:pt x="20649" y="1345328"/>
                    <a:pt x="18982" y="1342259"/>
                  </a:cubicBezTo>
                  <a:cubicBezTo>
                    <a:pt x="16878" y="1338926"/>
                    <a:pt x="14949" y="1335419"/>
                    <a:pt x="13020" y="1331736"/>
                  </a:cubicBezTo>
                  <a:cubicBezTo>
                    <a:pt x="12529" y="1330842"/>
                    <a:pt x="12125" y="1329894"/>
                    <a:pt x="11792" y="1328930"/>
                  </a:cubicBezTo>
                  <a:cubicBezTo>
                    <a:pt x="9443" y="1323739"/>
                    <a:pt x="7391" y="1318407"/>
                    <a:pt x="5654" y="1312971"/>
                  </a:cubicBezTo>
                  <a:lnTo>
                    <a:pt x="5654" y="1312971"/>
                  </a:lnTo>
                  <a:cubicBezTo>
                    <a:pt x="4163" y="1308376"/>
                    <a:pt x="2988" y="1303693"/>
                    <a:pt x="2147" y="1298940"/>
                  </a:cubicBezTo>
                  <a:cubicBezTo>
                    <a:pt x="-4097" y="1259989"/>
                    <a:pt x="252" y="1220056"/>
                    <a:pt x="14773" y="1183367"/>
                  </a:cubicBezTo>
                  <a:cubicBezTo>
                    <a:pt x="14773" y="1183367"/>
                    <a:pt x="14773" y="1183367"/>
                    <a:pt x="14773" y="1183367"/>
                  </a:cubicBezTo>
                  <a:cubicBezTo>
                    <a:pt x="31137" y="1138908"/>
                    <a:pt x="51568" y="1096046"/>
                    <a:pt x="75805" y="1055341"/>
                  </a:cubicBezTo>
                  <a:lnTo>
                    <a:pt x="75805" y="1055341"/>
                  </a:lnTo>
                  <a:cubicBezTo>
                    <a:pt x="79663" y="1048501"/>
                    <a:pt x="83171" y="1041837"/>
                    <a:pt x="86679" y="1035699"/>
                  </a:cubicBezTo>
                  <a:cubicBezTo>
                    <a:pt x="139292" y="941697"/>
                    <a:pt x="179804" y="854008"/>
                    <a:pt x="240308" y="765793"/>
                  </a:cubicBezTo>
                  <a:cubicBezTo>
                    <a:pt x="264686" y="730717"/>
                    <a:pt x="302744" y="676877"/>
                    <a:pt x="327997" y="643029"/>
                  </a:cubicBezTo>
                  <a:cubicBezTo>
                    <a:pt x="386854" y="560484"/>
                    <a:pt x="450376" y="481376"/>
                    <a:pt x="518282" y="406094"/>
                  </a:cubicBezTo>
                  <a:cubicBezTo>
                    <a:pt x="624105" y="290799"/>
                    <a:pt x="747308" y="192749"/>
                    <a:pt x="883418" y="115493"/>
                  </a:cubicBezTo>
                  <a:cubicBezTo>
                    <a:pt x="883418" y="115493"/>
                    <a:pt x="904638" y="83750"/>
                    <a:pt x="942521" y="35170"/>
                  </a:cubicBezTo>
                  <a:cubicBezTo>
                    <a:pt x="970037" y="20346"/>
                    <a:pt x="999588" y="9651"/>
                    <a:pt x="1030209" y="3427"/>
                  </a:cubicBezTo>
                  <a:cubicBezTo>
                    <a:pt x="1071335" y="-5422"/>
                    <a:pt x="1114285" y="3080"/>
                    <a:pt x="1148940" y="26928"/>
                  </a:cubicBezTo>
                  <a:cubicBezTo>
                    <a:pt x="1183454" y="52101"/>
                    <a:pt x="1197659" y="96754"/>
                    <a:pt x="1184016" y="137240"/>
                  </a:cubicBezTo>
                  <a:cubicBezTo>
                    <a:pt x="1226036" y="117082"/>
                    <a:pt x="1270950" y="103592"/>
                    <a:pt x="1317127" y="97254"/>
                  </a:cubicBezTo>
                  <a:cubicBezTo>
                    <a:pt x="1363251" y="90842"/>
                    <a:pt x="1409936" y="104218"/>
                    <a:pt x="1445679" y="134083"/>
                  </a:cubicBezTo>
                  <a:cubicBezTo>
                    <a:pt x="1479351" y="165301"/>
                    <a:pt x="1492504" y="220194"/>
                    <a:pt x="1467951" y="259303"/>
                  </a:cubicBezTo>
                  <a:cubicBezTo>
                    <a:pt x="1528983" y="203884"/>
                    <a:pt x="1645608" y="193887"/>
                    <a:pt x="1709621" y="246500"/>
                  </a:cubicBezTo>
                  <a:cubicBezTo>
                    <a:pt x="1773880" y="302042"/>
                    <a:pt x="1790225" y="395117"/>
                    <a:pt x="1748730" y="469230"/>
                  </a:cubicBezTo>
                  <a:cubicBezTo>
                    <a:pt x="1813182" y="469596"/>
                    <a:pt x="1872249" y="505287"/>
                    <a:pt x="1902537" y="562180"/>
                  </a:cubicBezTo>
                  <a:cubicBezTo>
                    <a:pt x="1929404" y="618458"/>
                    <a:pt x="1932561" y="683155"/>
                    <a:pt x="1911306" y="741766"/>
                  </a:cubicBezTo>
                  <a:close/>
                </a:path>
              </a:pathLst>
            </a:custGeom>
            <a:solidFill>
              <a:srgbClr val="6D847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1" id="31"/>
            <p:cNvSpPr/>
            <p:nvPr/>
          </p:nvSpPr>
          <p:spPr>
            <a:xfrm>
              <a:off x="2181185" y="3522059"/>
              <a:ext cx="883989" cy="558715"/>
            </a:xfrm>
            <a:custGeom>
              <a:avLst/>
              <a:gdLst/>
              <a:ahLst/>
              <a:cxnLst/>
              <a:rect r="r" b="b" t="t" l="l"/>
              <a:pathLst>
                <a:path w="883989" h="558715" stroke="true" fill="norm" extrusionOk="true">
                  <a:moveTo>
                    <a:pt x="48042" y="8"/>
                  </a:moveTo>
                  <a:cubicBezTo>
                    <a:pt x="31031" y="19405"/>
                    <a:pt x="17176" y="41364"/>
                    <a:pt x="7005" y="65073"/>
                  </a:cubicBezTo>
                  <a:cubicBezTo>
                    <a:pt x="-3167" y="89181"/>
                    <a:pt x="-3167" y="116376"/>
                    <a:pt x="7005" y="140486"/>
                  </a:cubicBezTo>
                  <a:cubicBezTo>
                    <a:pt x="22982" y="169077"/>
                    <a:pt x="51918" y="188065"/>
                    <a:pt x="84521" y="191345"/>
                  </a:cubicBezTo>
                  <a:cubicBezTo>
                    <a:pt x="116616" y="195905"/>
                    <a:pt x="152743" y="179770"/>
                    <a:pt x="184662" y="173807"/>
                  </a:cubicBezTo>
                  <a:cubicBezTo>
                    <a:pt x="173262" y="210286"/>
                    <a:pt x="160986" y="248518"/>
                    <a:pt x="178348" y="282541"/>
                  </a:cubicBezTo>
                  <a:cubicBezTo>
                    <a:pt x="196956" y="316594"/>
                    <a:pt x="229839" y="340528"/>
                    <a:pt x="267966" y="347782"/>
                  </a:cubicBezTo>
                  <a:cubicBezTo>
                    <a:pt x="305760" y="354765"/>
                    <a:pt x="344782" y="349863"/>
                    <a:pt x="379682" y="333752"/>
                  </a:cubicBezTo>
                  <a:cubicBezTo>
                    <a:pt x="363740" y="365425"/>
                    <a:pt x="359689" y="401763"/>
                    <a:pt x="368282" y="436172"/>
                  </a:cubicBezTo>
                  <a:cubicBezTo>
                    <a:pt x="377946" y="471756"/>
                    <a:pt x="405252" y="499852"/>
                    <a:pt x="440537" y="510532"/>
                  </a:cubicBezTo>
                  <a:cubicBezTo>
                    <a:pt x="475701" y="520546"/>
                    <a:pt x="513284" y="517828"/>
                    <a:pt x="546640" y="502815"/>
                  </a:cubicBezTo>
                  <a:cubicBezTo>
                    <a:pt x="579490" y="487768"/>
                    <a:pt x="609233" y="466723"/>
                    <a:pt x="634329" y="440732"/>
                  </a:cubicBezTo>
                  <a:cubicBezTo>
                    <a:pt x="628718" y="494923"/>
                    <a:pt x="677297" y="540171"/>
                    <a:pt x="729910" y="554552"/>
                  </a:cubicBezTo>
                  <a:cubicBezTo>
                    <a:pt x="783979" y="566337"/>
                    <a:pt x="840468" y="552851"/>
                    <a:pt x="883365" y="517898"/>
                  </a:cubicBezTo>
                </a:path>
              </a:pathLst>
            </a:custGeom>
            <a:noFill/>
            <a:ln w="13310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2" id="32"/>
            <p:cNvSpPr/>
            <p:nvPr/>
          </p:nvSpPr>
          <p:spPr>
            <a:xfrm>
              <a:off x="1497651" y="3804038"/>
              <a:ext cx="859295" cy="847628"/>
            </a:xfrm>
            <a:custGeom>
              <a:avLst/>
              <a:gdLst/>
              <a:ahLst/>
              <a:cxnLst/>
              <a:rect r="r" b="b" t="t" l="l"/>
              <a:pathLst>
                <a:path w="859295" h="847628" stroke="true" fill="norm" extrusionOk="true">
                  <a:moveTo>
                    <a:pt x="855744" y="12489"/>
                  </a:moveTo>
                  <a:cubicBezTo>
                    <a:pt x="559006" y="212244"/>
                    <a:pt x="288924" y="477765"/>
                    <a:pt x="6567" y="847636"/>
                  </a:cubicBezTo>
                  <a:cubicBezTo>
                    <a:pt x="4462" y="844304"/>
                    <a:pt x="2532" y="840796"/>
                    <a:pt x="603" y="837113"/>
                  </a:cubicBezTo>
                  <a:cubicBezTo>
                    <a:pt x="112" y="836219"/>
                    <a:pt x="-290" y="835272"/>
                    <a:pt x="-624" y="834308"/>
                  </a:cubicBezTo>
                  <a:cubicBezTo>
                    <a:pt x="281558" y="466015"/>
                    <a:pt x="551465" y="200844"/>
                    <a:pt x="848027" y="1089"/>
                  </a:cubicBezTo>
                  <a:cubicBezTo>
                    <a:pt x="851202" y="-949"/>
                    <a:pt x="855445" y="-21"/>
                    <a:pt x="857480" y="3160"/>
                  </a:cubicBezTo>
                  <a:cubicBezTo>
                    <a:pt x="857480" y="3171"/>
                    <a:pt x="857497" y="3181"/>
                    <a:pt x="857497" y="3194"/>
                  </a:cubicBezTo>
                  <a:cubicBezTo>
                    <a:pt x="859585" y="6226"/>
                    <a:pt x="858813" y="10375"/>
                    <a:pt x="855779" y="12461"/>
                  </a:cubicBezTo>
                  <a:cubicBezTo>
                    <a:pt x="855779" y="12471"/>
                    <a:pt x="855761" y="12480"/>
                    <a:pt x="855744" y="1248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3" id="33"/>
            <p:cNvSpPr/>
            <p:nvPr/>
          </p:nvSpPr>
          <p:spPr>
            <a:xfrm>
              <a:off x="1510279" y="3838967"/>
              <a:ext cx="877764" cy="828307"/>
            </a:xfrm>
            <a:custGeom>
              <a:avLst/>
              <a:gdLst/>
              <a:ahLst/>
              <a:cxnLst/>
              <a:rect r="r" b="b" t="t" l="l"/>
              <a:pathLst>
                <a:path w="877764" h="828307" stroke="true" fill="norm" extrusionOk="true">
                  <a:moveTo>
                    <a:pt x="877140" y="6497"/>
                  </a:moveTo>
                  <a:cubicBezTo>
                    <a:pt x="603025" y="275175"/>
                    <a:pt x="309618" y="551570"/>
                    <a:pt x="4812" y="828316"/>
                  </a:cubicBezTo>
                  <a:cubicBezTo>
                    <a:pt x="2813" y="826141"/>
                    <a:pt x="989" y="823791"/>
                    <a:pt x="-624" y="821301"/>
                  </a:cubicBezTo>
                  <a:cubicBezTo>
                    <a:pt x="303831" y="544555"/>
                    <a:pt x="597061" y="268336"/>
                    <a:pt x="870826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4" id="34"/>
            <p:cNvSpPr/>
            <p:nvPr/>
          </p:nvSpPr>
          <p:spPr>
            <a:xfrm>
              <a:off x="1534657" y="3861590"/>
              <a:ext cx="1020871" cy="829009"/>
            </a:xfrm>
            <a:custGeom>
              <a:avLst/>
              <a:gdLst/>
              <a:ahLst/>
              <a:cxnLst/>
              <a:rect r="r" b="b" t="t" l="l"/>
              <a:pathLst>
                <a:path w="1020871" h="829009" stroke="true" fill="norm" extrusionOk="true">
                  <a:moveTo>
                    <a:pt x="1020247" y="6146"/>
                  </a:moveTo>
                  <a:cubicBezTo>
                    <a:pt x="819966" y="186785"/>
                    <a:pt x="513407" y="455113"/>
                    <a:pt x="190361" y="708533"/>
                  </a:cubicBezTo>
                  <a:cubicBezTo>
                    <a:pt x="134434" y="755639"/>
                    <a:pt x="73227" y="796064"/>
                    <a:pt x="7969" y="829017"/>
                  </a:cubicBezTo>
                  <a:cubicBezTo>
                    <a:pt x="4970" y="827299"/>
                    <a:pt x="2093" y="825352"/>
                    <a:pt x="-624" y="823230"/>
                  </a:cubicBezTo>
                  <a:cubicBezTo>
                    <a:pt x="65755" y="790206"/>
                    <a:pt x="127926" y="749343"/>
                    <a:pt x="184574" y="701518"/>
                  </a:cubicBezTo>
                  <a:cubicBezTo>
                    <a:pt x="507619" y="448098"/>
                    <a:pt x="814003" y="179945"/>
                    <a:pt x="1014109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5" id="35"/>
            <p:cNvSpPr/>
            <p:nvPr/>
          </p:nvSpPr>
          <p:spPr>
            <a:xfrm>
              <a:off x="1587620" y="4026971"/>
              <a:ext cx="1001755" cy="687830"/>
            </a:xfrm>
            <a:custGeom>
              <a:avLst/>
              <a:gdLst/>
              <a:ahLst/>
              <a:cxnLst/>
              <a:rect r="r" b="b" t="t" l="l"/>
              <a:pathLst>
                <a:path w="1001755" h="687830" stroke="true" fill="norm" extrusionOk="true">
                  <a:moveTo>
                    <a:pt x="1001132" y="7023"/>
                  </a:moveTo>
                  <a:cubicBezTo>
                    <a:pt x="710847" y="286084"/>
                    <a:pt x="377069" y="516039"/>
                    <a:pt x="12880" y="687839"/>
                  </a:cubicBezTo>
                  <a:cubicBezTo>
                    <a:pt x="8303" y="686822"/>
                    <a:pt x="3795" y="685524"/>
                    <a:pt x="-624" y="683980"/>
                  </a:cubicBezTo>
                  <a:cubicBezTo>
                    <a:pt x="366476" y="512163"/>
                    <a:pt x="702797" y="281086"/>
                    <a:pt x="994818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6" id="36"/>
            <p:cNvSpPr/>
            <p:nvPr/>
          </p:nvSpPr>
          <p:spPr>
            <a:xfrm>
              <a:off x="1707228" y="3975235"/>
              <a:ext cx="1104176" cy="747107"/>
            </a:xfrm>
            <a:custGeom>
              <a:avLst/>
              <a:gdLst/>
              <a:ahLst/>
              <a:cxnLst/>
              <a:rect r="r" b="b" t="t" l="l"/>
              <a:pathLst>
                <a:path w="1104176" h="747107" stroke="true" fill="norm" extrusionOk="true">
                  <a:moveTo>
                    <a:pt x="1103553" y="6146"/>
                  </a:moveTo>
                  <a:cubicBezTo>
                    <a:pt x="956762" y="160654"/>
                    <a:pt x="761916" y="321826"/>
                    <a:pt x="539889" y="472300"/>
                  </a:cubicBezTo>
                  <a:cubicBezTo>
                    <a:pt x="381734" y="582209"/>
                    <a:pt x="211425" y="673475"/>
                    <a:pt x="32347" y="744310"/>
                  </a:cubicBezTo>
                  <a:cubicBezTo>
                    <a:pt x="32347" y="744310"/>
                    <a:pt x="32347" y="744310"/>
                    <a:pt x="32347" y="744310"/>
                  </a:cubicBezTo>
                  <a:cubicBezTo>
                    <a:pt x="21473" y="745538"/>
                    <a:pt x="10424" y="746415"/>
                    <a:pt x="-624" y="747116"/>
                  </a:cubicBezTo>
                  <a:cubicBezTo>
                    <a:pt x="188607" y="675352"/>
                    <a:pt x="368264" y="580525"/>
                    <a:pt x="534277" y="464758"/>
                  </a:cubicBezTo>
                  <a:cubicBezTo>
                    <a:pt x="737381" y="329858"/>
                    <a:pt x="925824" y="174088"/>
                    <a:pt x="1096537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7" id="37"/>
            <p:cNvSpPr/>
            <p:nvPr/>
          </p:nvSpPr>
          <p:spPr>
            <a:xfrm>
              <a:off x="1901546" y="4075551"/>
              <a:ext cx="1042969" cy="613820"/>
            </a:xfrm>
            <a:custGeom>
              <a:avLst/>
              <a:gdLst/>
              <a:ahLst/>
              <a:cxnLst/>
              <a:rect r="r" b="b" t="t" l="l"/>
              <a:pathLst>
                <a:path w="1042969" h="613820" stroke="true" fill="norm" extrusionOk="true">
                  <a:moveTo>
                    <a:pt x="1042345" y="7549"/>
                  </a:moveTo>
                  <a:cubicBezTo>
                    <a:pt x="736259" y="241555"/>
                    <a:pt x="404673" y="440188"/>
                    <a:pt x="53918" y="599624"/>
                  </a:cubicBezTo>
                  <a:lnTo>
                    <a:pt x="53918" y="599624"/>
                  </a:lnTo>
                  <a:cubicBezTo>
                    <a:pt x="36380" y="604534"/>
                    <a:pt x="17614" y="609445"/>
                    <a:pt x="-624" y="613829"/>
                  </a:cubicBezTo>
                  <a:cubicBezTo>
                    <a:pt x="368422" y="451149"/>
                    <a:pt x="716775" y="245098"/>
                    <a:pt x="1037084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8" id="38"/>
            <p:cNvSpPr/>
            <p:nvPr/>
          </p:nvSpPr>
          <p:spPr>
            <a:xfrm>
              <a:off x="2234588" y="4122552"/>
              <a:ext cx="944582" cy="470537"/>
            </a:xfrm>
            <a:custGeom>
              <a:avLst/>
              <a:gdLst/>
              <a:ahLst/>
              <a:cxnLst/>
              <a:rect r="r" b="b" t="t" l="l"/>
              <a:pathLst>
                <a:path w="944582" h="470537" stroke="true" fill="norm" extrusionOk="true">
                  <a:moveTo>
                    <a:pt x="943958" y="8426"/>
                  </a:moveTo>
                  <a:cubicBezTo>
                    <a:pt x="666634" y="174772"/>
                    <a:pt x="377875" y="321282"/>
                    <a:pt x="79874" y="446870"/>
                  </a:cubicBezTo>
                  <a:lnTo>
                    <a:pt x="78821" y="446870"/>
                  </a:lnTo>
                  <a:cubicBezTo>
                    <a:pt x="52392" y="454937"/>
                    <a:pt x="25910" y="462829"/>
                    <a:pt x="-624" y="470546"/>
                  </a:cubicBezTo>
                  <a:cubicBezTo>
                    <a:pt x="324104" y="337698"/>
                    <a:pt x="638293" y="180401"/>
                    <a:pt x="939224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9" id="39"/>
            <p:cNvSpPr/>
            <p:nvPr/>
          </p:nvSpPr>
          <p:spPr>
            <a:xfrm>
              <a:off x="1487480" y="3697963"/>
              <a:ext cx="869696" cy="924239"/>
            </a:xfrm>
            <a:custGeom>
              <a:avLst/>
              <a:gdLst/>
              <a:ahLst/>
              <a:cxnLst/>
              <a:rect r="r" b="b" t="t" l="l"/>
              <a:pathLst>
                <a:path w="869696" h="924239" stroke="true" fill="norm" extrusionOk="true">
                  <a:moveTo>
                    <a:pt x="869072" y="7199"/>
                  </a:moveTo>
                  <a:cubicBezTo>
                    <a:pt x="701938" y="134347"/>
                    <a:pt x="510600" y="284996"/>
                    <a:pt x="356444" y="437926"/>
                  </a:cubicBezTo>
                  <a:cubicBezTo>
                    <a:pt x="195623" y="597870"/>
                    <a:pt x="79348" y="757288"/>
                    <a:pt x="2882" y="924247"/>
                  </a:cubicBezTo>
                  <a:cubicBezTo>
                    <a:pt x="1392" y="919652"/>
                    <a:pt x="217" y="914970"/>
                    <a:pt x="-624" y="910217"/>
                  </a:cubicBezTo>
                  <a:cubicBezTo>
                    <a:pt x="76541" y="746064"/>
                    <a:pt x="192291" y="589101"/>
                    <a:pt x="350131" y="431787"/>
                  </a:cubicBezTo>
                  <a:cubicBezTo>
                    <a:pt x="504812" y="278157"/>
                    <a:pt x="696501" y="127157"/>
                    <a:pt x="863635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0" id="40"/>
            <p:cNvSpPr/>
            <p:nvPr/>
          </p:nvSpPr>
          <p:spPr>
            <a:xfrm>
              <a:off x="1500107" y="3710240"/>
              <a:ext cx="743249" cy="782709"/>
            </a:xfrm>
            <a:custGeom>
              <a:avLst/>
              <a:gdLst/>
              <a:ahLst/>
              <a:cxnLst/>
              <a:rect r="r" b="b" t="t" l="l"/>
              <a:pathLst>
                <a:path w="743249" h="782709" stroke="true" fill="norm" extrusionOk="true">
                  <a:moveTo>
                    <a:pt x="742625" y="5620"/>
                  </a:moveTo>
                  <a:cubicBezTo>
                    <a:pt x="533225" y="152411"/>
                    <a:pt x="384855" y="276578"/>
                    <a:pt x="262442" y="408988"/>
                  </a:cubicBezTo>
                  <a:cubicBezTo>
                    <a:pt x="156830" y="519932"/>
                    <a:pt x="68176" y="645871"/>
                    <a:pt x="-624" y="782718"/>
                  </a:cubicBezTo>
                  <a:cubicBezTo>
                    <a:pt x="15738" y="738259"/>
                    <a:pt x="36170" y="695397"/>
                    <a:pt x="60407" y="654692"/>
                  </a:cubicBezTo>
                  <a:lnTo>
                    <a:pt x="60407" y="654692"/>
                  </a:lnTo>
                  <a:cubicBezTo>
                    <a:pt x="117247" y="564934"/>
                    <a:pt x="182487" y="480788"/>
                    <a:pt x="255252" y="403376"/>
                  </a:cubicBezTo>
                  <a:cubicBezTo>
                    <a:pt x="378016" y="271142"/>
                    <a:pt x="527087" y="146624"/>
                    <a:pt x="737189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1" id="41"/>
            <p:cNvSpPr/>
            <p:nvPr/>
          </p:nvSpPr>
          <p:spPr>
            <a:xfrm>
              <a:off x="1740199" y="3646578"/>
              <a:ext cx="444055" cy="423887"/>
            </a:xfrm>
            <a:custGeom>
              <a:avLst/>
              <a:gdLst/>
              <a:ahLst/>
              <a:cxnLst/>
              <a:rect r="r" b="b" t="t" l="l"/>
              <a:pathLst>
                <a:path w="444055" h="423887" stroke="true" fill="norm" extrusionOk="true">
                  <a:moveTo>
                    <a:pt x="443431" y="7725"/>
                  </a:moveTo>
                  <a:cubicBezTo>
                    <a:pt x="273648" y="121236"/>
                    <a:pt x="123648" y="261829"/>
                    <a:pt x="-624" y="423895"/>
                  </a:cubicBezTo>
                  <a:cubicBezTo>
                    <a:pt x="23578" y="388820"/>
                    <a:pt x="48481" y="353744"/>
                    <a:pt x="74438" y="318669"/>
                  </a:cubicBezTo>
                  <a:cubicBezTo>
                    <a:pt x="180891" y="196790"/>
                    <a:pt x="303094" y="89629"/>
                    <a:pt x="437819" y="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2" id="42"/>
            <p:cNvSpPr/>
            <p:nvPr/>
          </p:nvSpPr>
          <p:spPr>
            <a:xfrm>
              <a:off x="2637823" y="3623077"/>
              <a:ext cx="438049" cy="247808"/>
            </a:xfrm>
            <a:custGeom>
              <a:avLst/>
              <a:gdLst/>
              <a:ahLst/>
              <a:cxnLst/>
              <a:rect r="r" b="b" t="t" l="l"/>
              <a:pathLst>
                <a:path w="438049" h="247808" stroke="true" fill="norm" extrusionOk="true">
                  <a:moveTo>
                    <a:pt x="24062" y="8"/>
                  </a:moveTo>
                  <a:cubicBezTo>
                    <a:pt x="-7244" y="33023"/>
                    <a:pt x="-8980" y="84210"/>
                    <a:pt x="20027" y="119265"/>
                  </a:cubicBezTo>
                  <a:cubicBezTo>
                    <a:pt x="48965" y="152236"/>
                    <a:pt x="109119" y="146624"/>
                    <a:pt x="142792" y="119265"/>
                  </a:cubicBezTo>
                  <a:cubicBezTo>
                    <a:pt x="151736" y="159952"/>
                    <a:pt x="185234" y="205024"/>
                    <a:pt x="225746" y="213969"/>
                  </a:cubicBezTo>
                  <a:cubicBezTo>
                    <a:pt x="267380" y="222695"/>
                    <a:pt x="310348" y="207145"/>
                    <a:pt x="336759" y="173807"/>
                  </a:cubicBezTo>
                  <a:cubicBezTo>
                    <a:pt x="338794" y="196917"/>
                    <a:pt x="351263" y="217837"/>
                    <a:pt x="370607" y="230630"/>
                  </a:cubicBezTo>
                  <a:cubicBezTo>
                    <a:pt x="389513" y="245366"/>
                    <a:pt x="413961" y="251014"/>
                    <a:pt x="437426" y="246063"/>
                  </a:cubicBezTo>
                </a:path>
              </a:pathLst>
            </a:custGeom>
            <a:noFill/>
            <a:ln w="13310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3" id="43"/>
            <p:cNvSpPr/>
            <p:nvPr/>
          </p:nvSpPr>
          <p:spPr>
            <a:xfrm>
              <a:off x="3469070" y="4179550"/>
              <a:ext cx="427744" cy="928272"/>
            </a:xfrm>
            <a:custGeom>
              <a:avLst/>
              <a:gdLst/>
              <a:ahLst/>
              <a:cxnLst/>
              <a:rect r="r" b="b" t="t" l="l"/>
              <a:pathLst>
                <a:path w="427744" h="928272" stroke="true" fill="norm" extrusionOk="true">
                  <a:moveTo>
                    <a:pt x="-624" y="928281"/>
                  </a:moveTo>
                  <a:cubicBezTo>
                    <a:pt x="42168" y="758866"/>
                    <a:pt x="70929" y="585418"/>
                    <a:pt x="130032" y="420914"/>
                  </a:cubicBezTo>
                  <a:cubicBezTo>
                    <a:pt x="189134" y="256410"/>
                    <a:pt x="282785" y="98044"/>
                    <a:pt x="427120" y="8"/>
                  </a:cubicBezTo>
                </a:path>
              </a:pathLst>
            </a:custGeom>
            <a:noFill/>
            <a:ln w="17864" cap="flat">
              <a:solidFill>
                <a:srgbClr val="3B382D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4" id="44"/>
            <p:cNvSpPr/>
            <p:nvPr/>
          </p:nvSpPr>
          <p:spPr>
            <a:xfrm>
              <a:off x="3132918" y="3574892"/>
              <a:ext cx="1337517" cy="1343223"/>
            </a:xfrm>
            <a:custGeom>
              <a:avLst/>
              <a:gdLst/>
              <a:ahLst/>
              <a:cxnLst/>
              <a:rect r="r" b="b" t="t" l="l"/>
              <a:pathLst>
                <a:path w="1337517" h="1343223" stroke="true" fill="norm" extrusionOk="true">
                  <a:moveTo>
                    <a:pt x="592105" y="546089"/>
                  </a:moveTo>
                  <a:cubicBezTo>
                    <a:pt x="485983" y="428218"/>
                    <a:pt x="424812" y="276689"/>
                    <a:pt x="419357" y="118168"/>
                  </a:cubicBezTo>
                  <a:cubicBezTo>
                    <a:pt x="417376" y="93570"/>
                    <a:pt x="420603" y="68828"/>
                    <a:pt x="428828" y="45562"/>
                  </a:cubicBezTo>
                  <a:cubicBezTo>
                    <a:pt x="437685" y="21930"/>
                    <a:pt x="458344" y="4726"/>
                    <a:pt x="483195" y="315"/>
                  </a:cubicBezTo>
                  <a:cubicBezTo>
                    <a:pt x="514938" y="-3017"/>
                    <a:pt x="542297" y="21360"/>
                    <a:pt x="562290" y="46088"/>
                  </a:cubicBezTo>
                  <a:cubicBezTo>
                    <a:pt x="665237" y="173588"/>
                    <a:pt x="690316" y="345282"/>
                    <a:pt x="711361" y="507682"/>
                  </a:cubicBezTo>
                  <a:cubicBezTo>
                    <a:pt x="770814" y="411400"/>
                    <a:pt x="828689" y="319853"/>
                    <a:pt x="917079" y="249000"/>
                  </a:cubicBezTo>
                  <a:cubicBezTo>
                    <a:pt x="955557" y="215052"/>
                    <a:pt x="1003575" y="193800"/>
                    <a:pt x="1054575" y="188144"/>
                  </a:cubicBezTo>
                  <a:cubicBezTo>
                    <a:pt x="1105434" y="185163"/>
                    <a:pt x="1159802" y="210943"/>
                    <a:pt x="1179444" y="258295"/>
                  </a:cubicBezTo>
                  <a:cubicBezTo>
                    <a:pt x="1193438" y="298946"/>
                    <a:pt x="1186353" y="343897"/>
                    <a:pt x="1160503" y="378253"/>
                  </a:cubicBezTo>
                  <a:cubicBezTo>
                    <a:pt x="1134669" y="411768"/>
                    <a:pt x="1102032" y="439442"/>
                    <a:pt x="1064746" y="459453"/>
                  </a:cubicBezTo>
                  <a:cubicBezTo>
                    <a:pt x="990036" y="503946"/>
                    <a:pt x="909362" y="537601"/>
                    <a:pt x="825181" y="559418"/>
                  </a:cubicBezTo>
                  <a:cubicBezTo>
                    <a:pt x="957783" y="526237"/>
                    <a:pt x="1097963" y="543091"/>
                    <a:pt x="1218904" y="606770"/>
                  </a:cubicBezTo>
                  <a:cubicBezTo>
                    <a:pt x="1262292" y="626342"/>
                    <a:pt x="1298648" y="658717"/>
                    <a:pt x="1323078" y="699545"/>
                  </a:cubicBezTo>
                  <a:cubicBezTo>
                    <a:pt x="1344649" y="741460"/>
                    <a:pt x="1342193" y="798633"/>
                    <a:pt x="1306942" y="830025"/>
                  </a:cubicBezTo>
                  <a:cubicBezTo>
                    <a:pt x="1271692" y="861418"/>
                    <a:pt x="1219254" y="858086"/>
                    <a:pt x="1172428" y="849142"/>
                  </a:cubicBezTo>
                  <a:cubicBezTo>
                    <a:pt x="1047208" y="824589"/>
                    <a:pt x="913221" y="786006"/>
                    <a:pt x="813255" y="706735"/>
                  </a:cubicBezTo>
                  <a:cubicBezTo>
                    <a:pt x="834301" y="801439"/>
                    <a:pt x="865869" y="877378"/>
                    <a:pt x="870779" y="974186"/>
                  </a:cubicBezTo>
                  <a:cubicBezTo>
                    <a:pt x="878198" y="1071397"/>
                    <a:pt x="863185" y="1169013"/>
                    <a:pt x="826934" y="1259525"/>
                  </a:cubicBezTo>
                  <a:cubicBezTo>
                    <a:pt x="809397" y="1299336"/>
                    <a:pt x="779933" y="1341426"/>
                    <a:pt x="736616" y="1343180"/>
                  </a:cubicBezTo>
                  <a:cubicBezTo>
                    <a:pt x="693297" y="1344934"/>
                    <a:pt x="658572" y="1301966"/>
                    <a:pt x="637527" y="1260928"/>
                  </a:cubicBezTo>
                  <a:cubicBezTo>
                    <a:pt x="560361" y="1107648"/>
                    <a:pt x="559134" y="900878"/>
                    <a:pt x="621568" y="740934"/>
                  </a:cubicBezTo>
                  <a:cubicBezTo>
                    <a:pt x="557730" y="884217"/>
                    <a:pt x="484598" y="1051703"/>
                    <a:pt x="376040" y="1164821"/>
                  </a:cubicBezTo>
                  <a:cubicBezTo>
                    <a:pt x="342893" y="1199897"/>
                    <a:pt x="294489" y="1232692"/>
                    <a:pt x="250293" y="1213927"/>
                  </a:cubicBezTo>
                  <a:cubicBezTo>
                    <a:pt x="206099" y="1195161"/>
                    <a:pt x="196278" y="1137638"/>
                    <a:pt x="201012" y="1090110"/>
                  </a:cubicBezTo>
                  <a:cubicBezTo>
                    <a:pt x="212763" y="973484"/>
                    <a:pt x="274846" y="868433"/>
                    <a:pt x="339912" y="770923"/>
                  </a:cubicBezTo>
                  <a:cubicBezTo>
                    <a:pt x="369375" y="726553"/>
                    <a:pt x="402171" y="680955"/>
                    <a:pt x="450751" y="658857"/>
                  </a:cubicBezTo>
                  <a:cubicBezTo>
                    <a:pt x="343594" y="674290"/>
                    <a:pt x="234861" y="683585"/>
                    <a:pt x="130160" y="656577"/>
                  </a:cubicBezTo>
                  <a:cubicBezTo>
                    <a:pt x="99434" y="649632"/>
                    <a:pt x="70514" y="636304"/>
                    <a:pt x="45278" y="617468"/>
                  </a:cubicBezTo>
                  <a:cubicBezTo>
                    <a:pt x="20023" y="598194"/>
                    <a:pt x="3590" y="569555"/>
                    <a:pt x="-321" y="538022"/>
                  </a:cubicBezTo>
                  <a:cubicBezTo>
                    <a:pt x="-4881" y="481375"/>
                    <a:pt x="42647" y="432796"/>
                    <a:pt x="94383" y="409295"/>
                  </a:cubicBezTo>
                  <a:cubicBezTo>
                    <a:pt x="176284" y="372290"/>
                    <a:pt x="272566" y="378604"/>
                    <a:pt x="357450" y="409295"/>
                  </a:cubicBezTo>
                  <a:cubicBezTo>
                    <a:pt x="442069" y="442897"/>
                    <a:pt x="521182" y="489004"/>
                    <a:pt x="592105" y="546089"/>
                  </a:cubicBezTo>
                  <a:close/>
                </a:path>
              </a:pathLst>
            </a:custGeom>
            <a:solidFill>
              <a:srgbClr val="FEB23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5" id="45"/>
            <p:cNvSpPr/>
            <p:nvPr/>
          </p:nvSpPr>
          <p:spPr>
            <a:xfrm>
              <a:off x="3696868" y="4114769"/>
              <a:ext cx="217168" cy="167577"/>
            </a:xfrm>
            <a:custGeom>
              <a:avLst/>
              <a:gdLst/>
              <a:ahLst/>
              <a:cxnLst/>
              <a:rect r="r" b="b" t="t" l="l"/>
              <a:pathLst>
                <a:path w="217168" h="167577" stroke="true" fill="norm" extrusionOk="true">
                  <a:moveTo>
                    <a:pt x="145483" y="20944"/>
                  </a:moveTo>
                  <a:cubicBezTo>
                    <a:pt x="203357" y="56020"/>
                    <a:pt x="227208" y="128802"/>
                    <a:pt x="212126" y="153530"/>
                  </a:cubicBezTo>
                  <a:cubicBezTo>
                    <a:pt x="197044" y="178258"/>
                    <a:pt x="137940" y="169489"/>
                    <a:pt x="80242" y="134063"/>
                  </a:cubicBezTo>
                  <a:cubicBezTo>
                    <a:pt x="22543" y="98637"/>
                    <a:pt x="-12183" y="50057"/>
                    <a:pt x="2901" y="25329"/>
                  </a:cubicBezTo>
                  <a:cubicBezTo>
                    <a:pt x="17983" y="601"/>
                    <a:pt x="87783" y="-14482"/>
                    <a:pt x="145483" y="20944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6" id="46"/>
            <p:cNvSpPr/>
            <p:nvPr/>
          </p:nvSpPr>
          <p:spPr>
            <a:xfrm>
              <a:off x="3445920" y="4756348"/>
              <a:ext cx="877847" cy="453511"/>
            </a:xfrm>
            <a:custGeom>
              <a:avLst/>
              <a:gdLst/>
              <a:ahLst/>
              <a:cxnLst/>
              <a:rect r="r" b="b" t="t" l="l"/>
              <a:pathLst>
                <a:path w="877847" h="453511" stroke="true" fill="norm" extrusionOk="true">
                  <a:moveTo>
                    <a:pt x="873456" y="97010"/>
                  </a:moveTo>
                  <a:cubicBezTo>
                    <a:pt x="851500" y="159672"/>
                    <a:pt x="815494" y="216477"/>
                    <a:pt x="768230" y="263092"/>
                  </a:cubicBezTo>
                  <a:cubicBezTo>
                    <a:pt x="765073" y="266424"/>
                    <a:pt x="761916" y="269406"/>
                    <a:pt x="758584" y="272387"/>
                  </a:cubicBezTo>
                  <a:cubicBezTo>
                    <a:pt x="744221" y="285926"/>
                    <a:pt x="728981" y="298518"/>
                    <a:pt x="712987" y="310093"/>
                  </a:cubicBezTo>
                  <a:cubicBezTo>
                    <a:pt x="660286" y="347659"/>
                    <a:pt x="602305" y="377210"/>
                    <a:pt x="540941" y="397782"/>
                  </a:cubicBezTo>
                  <a:lnTo>
                    <a:pt x="525332" y="403219"/>
                  </a:lnTo>
                  <a:lnTo>
                    <a:pt x="525332" y="403219"/>
                  </a:lnTo>
                  <a:cubicBezTo>
                    <a:pt x="474455" y="419125"/>
                    <a:pt x="422369" y="430841"/>
                    <a:pt x="369597" y="438294"/>
                  </a:cubicBezTo>
                  <a:cubicBezTo>
                    <a:pt x="248412" y="455832"/>
                    <a:pt x="125296" y="454253"/>
                    <a:pt x="2883" y="452500"/>
                  </a:cubicBezTo>
                  <a:lnTo>
                    <a:pt x="-624" y="452500"/>
                  </a:lnTo>
                  <a:cubicBezTo>
                    <a:pt x="1129" y="448115"/>
                    <a:pt x="2708" y="443380"/>
                    <a:pt x="4461" y="438469"/>
                  </a:cubicBezTo>
                  <a:lnTo>
                    <a:pt x="4461" y="438469"/>
                  </a:lnTo>
                  <a:cubicBezTo>
                    <a:pt x="12213" y="414144"/>
                    <a:pt x="23069" y="390925"/>
                    <a:pt x="36731" y="369371"/>
                  </a:cubicBezTo>
                  <a:cubicBezTo>
                    <a:pt x="77647" y="312548"/>
                    <a:pt x="125420" y="261005"/>
                    <a:pt x="178962" y="215915"/>
                  </a:cubicBezTo>
                  <a:cubicBezTo>
                    <a:pt x="183346" y="212057"/>
                    <a:pt x="187731" y="208374"/>
                    <a:pt x="192466" y="204691"/>
                  </a:cubicBezTo>
                  <a:cubicBezTo>
                    <a:pt x="261459" y="148658"/>
                    <a:pt x="338275" y="102990"/>
                    <a:pt x="420457" y="69125"/>
                  </a:cubicBezTo>
                  <a:lnTo>
                    <a:pt x="435013" y="63162"/>
                  </a:lnTo>
                  <a:cubicBezTo>
                    <a:pt x="513162" y="32400"/>
                    <a:pt x="595203" y="12635"/>
                    <a:pt x="678788" y="4410"/>
                  </a:cubicBezTo>
                  <a:cubicBezTo>
                    <a:pt x="684575" y="4410"/>
                    <a:pt x="690538" y="3358"/>
                    <a:pt x="696325" y="2832"/>
                  </a:cubicBezTo>
                  <a:cubicBezTo>
                    <a:pt x="733488" y="-202"/>
                    <a:pt x="770808" y="-798"/>
                    <a:pt x="808041" y="1078"/>
                  </a:cubicBezTo>
                  <a:cubicBezTo>
                    <a:pt x="839521" y="2516"/>
                    <a:pt x="866477" y="24140"/>
                    <a:pt x="874684" y="54568"/>
                  </a:cubicBezTo>
                  <a:cubicBezTo>
                    <a:pt x="875596" y="58023"/>
                    <a:pt x="876245" y="61531"/>
                    <a:pt x="876614" y="65091"/>
                  </a:cubicBezTo>
                  <a:cubicBezTo>
                    <a:pt x="878034" y="75824"/>
                    <a:pt x="876964" y="86750"/>
                    <a:pt x="873456" y="97010"/>
                  </a:cubicBezTo>
                  <a:close/>
                </a:path>
              </a:pathLst>
            </a:custGeom>
            <a:solidFill>
              <a:srgbClr val="A7D877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7" id="47"/>
            <p:cNvSpPr/>
            <p:nvPr/>
          </p:nvSpPr>
          <p:spPr>
            <a:xfrm>
              <a:off x="3444166" y="4811259"/>
              <a:ext cx="879342" cy="398457"/>
            </a:xfrm>
            <a:custGeom>
              <a:avLst/>
              <a:gdLst/>
              <a:ahLst/>
              <a:cxnLst/>
              <a:rect r="r" b="b" t="t" l="l"/>
              <a:pathLst>
                <a:path w="879342" h="398457" stroke="true" fill="norm" extrusionOk="true">
                  <a:moveTo>
                    <a:pt x="878718" y="10180"/>
                  </a:moveTo>
                  <a:cubicBezTo>
                    <a:pt x="759305" y="37626"/>
                    <a:pt x="642082" y="73789"/>
                    <a:pt x="527964" y="118388"/>
                  </a:cubicBezTo>
                  <a:cubicBezTo>
                    <a:pt x="523755" y="119791"/>
                    <a:pt x="519546" y="121545"/>
                    <a:pt x="515337" y="123298"/>
                  </a:cubicBezTo>
                  <a:cubicBezTo>
                    <a:pt x="458041" y="146676"/>
                    <a:pt x="401570" y="171475"/>
                    <a:pt x="345922" y="197658"/>
                  </a:cubicBezTo>
                  <a:lnTo>
                    <a:pt x="336101" y="202569"/>
                  </a:lnTo>
                  <a:cubicBezTo>
                    <a:pt x="220053" y="259023"/>
                    <a:pt x="108636" y="324509"/>
                    <a:pt x="2883" y="398466"/>
                  </a:cubicBezTo>
                  <a:lnTo>
                    <a:pt x="-624" y="398466"/>
                  </a:lnTo>
                  <a:cubicBezTo>
                    <a:pt x="1130" y="394081"/>
                    <a:pt x="2708" y="389346"/>
                    <a:pt x="4462" y="384435"/>
                  </a:cubicBezTo>
                  <a:lnTo>
                    <a:pt x="4462" y="384435"/>
                  </a:lnTo>
                  <a:cubicBezTo>
                    <a:pt x="60460" y="345852"/>
                    <a:pt x="117878" y="309426"/>
                    <a:pt x="176683" y="275175"/>
                  </a:cubicBezTo>
                  <a:lnTo>
                    <a:pt x="186680" y="269563"/>
                  </a:lnTo>
                  <a:cubicBezTo>
                    <a:pt x="247184" y="234488"/>
                    <a:pt x="309444" y="202744"/>
                    <a:pt x="372228" y="173456"/>
                  </a:cubicBezTo>
                  <a:lnTo>
                    <a:pt x="384329" y="167844"/>
                  </a:lnTo>
                  <a:cubicBezTo>
                    <a:pt x="452727" y="136276"/>
                    <a:pt x="522702" y="107690"/>
                    <a:pt x="593730" y="82260"/>
                  </a:cubicBezTo>
                  <a:lnTo>
                    <a:pt x="606708" y="77700"/>
                  </a:lnTo>
                  <a:cubicBezTo>
                    <a:pt x="694853" y="46781"/>
                    <a:pt x="784681" y="20843"/>
                    <a:pt x="875737" y="8"/>
                  </a:cubicBezTo>
                  <a:cubicBezTo>
                    <a:pt x="876982" y="3323"/>
                    <a:pt x="877982" y="6725"/>
                    <a:pt x="878718" y="10180"/>
                  </a:cubicBezTo>
                  <a:close/>
                </a:path>
              </a:pathLst>
            </a:custGeom>
            <a:solidFill>
              <a:srgbClr val="3B382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8" id="48"/>
            <p:cNvSpPr/>
            <p:nvPr/>
          </p:nvSpPr>
          <p:spPr>
            <a:xfrm>
              <a:off x="4039222" y="4759172"/>
              <a:ext cx="103647" cy="137671"/>
            </a:xfrm>
            <a:custGeom>
              <a:avLst/>
              <a:gdLst/>
              <a:ahLst/>
              <a:cxnLst/>
              <a:rect r="r" b="b" t="t" l="l"/>
              <a:pathLst>
                <a:path w="103647" h="137671" stroke="true" fill="norm" extrusionOk="true">
                  <a:moveTo>
                    <a:pt x="103023" y="8"/>
                  </a:moveTo>
                  <a:cubicBezTo>
                    <a:pt x="62862" y="35259"/>
                    <a:pt x="31768" y="79647"/>
                    <a:pt x="12353" y="129437"/>
                  </a:cubicBezTo>
                  <a:cubicBezTo>
                    <a:pt x="11126" y="132067"/>
                    <a:pt x="10073" y="134873"/>
                    <a:pt x="9021" y="137679"/>
                  </a:cubicBezTo>
                  <a:lnTo>
                    <a:pt x="-624" y="133996"/>
                  </a:lnTo>
                  <a:lnTo>
                    <a:pt x="-624" y="133996"/>
                  </a:lnTo>
                  <a:cubicBezTo>
                    <a:pt x="17544" y="83856"/>
                    <a:pt x="47078" y="38591"/>
                    <a:pt x="85661" y="1762"/>
                  </a:cubicBezTo>
                  <a:cubicBezTo>
                    <a:pt x="91449" y="885"/>
                    <a:pt x="97411" y="534"/>
                    <a:pt x="103023" y="8"/>
                  </a:cubicBezTo>
                  <a:close/>
                </a:path>
              </a:pathLst>
            </a:custGeom>
            <a:solidFill>
              <a:srgbClr val="3B382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9" id="49"/>
            <p:cNvSpPr/>
            <p:nvPr/>
          </p:nvSpPr>
          <p:spPr>
            <a:xfrm>
              <a:off x="3958197" y="4924202"/>
              <a:ext cx="256227" cy="104174"/>
            </a:xfrm>
            <a:custGeom>
              <a:avLst/>
              <a:gdLst/>
              <a:ahLst/>
              <a:cxnLst/>
              <a:rect r="r" b="b" t="t" l="l"/>
              <a:pathLst>
                <a:path w="256227" h="104174" stroke="true" fill="norm" extrusionOk="true">
                  <a:moveTo>
                    <a:pt x="255603" y="94887"/>
                  </a:moveTo>
                  <a:cubicBezTo>
                    <a:pt x="252446" y="98220"/>
                    <a:pt x="249288" y="101201"/>
                    <a:pt x="245957" y="104182"/>
                  </a:cubicBezTo>
                  <a:cubicBezTo>
                    <a:pt x="213547" y="97483"/>
                    <a:pt x="181558" y="88819"/>
                    <a:pt x="150201" y="78227"/>
                  </a:cubicBezTo>
                  <a:cubicBezTo>
                    <a:pt x="98429" y="60917"/>
                    <a:pt x="48639" y="38170"/>
                    <a:pt x="1656" y="10356"/>
                  </a:cubicBezTo>
                  <a:lnTo>
                    <a:pt x="-624" y="9128"/>
                  </a:lnTo>
                  <a:lnTo>
                    <a:pt x="4988" y="8"/>
                  </a:lnTo>
                  <a:lnTo>
                    <a:pt x="14283" y="5445"/>
                  </a:lnTo>
                  <a:cubicBezTo>
                    <a:pt x="89222" y="48412"/>
                    <a:pt x="170772" y="78648"/>
                    <a:pt x="255603" y="94887"/>
                  </a:cubicBezTo>
                  <a:close/>
                </a:path>
              </a:pathLst>
            </a:custGeom>
            <a:solidFill>
              <a:srgbClr val="3B382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0" id="50"/>
            <p:cNvSpPr/>
            <p:nvPr/>
          </p:nvSpPr>
          <p:spPr>
            <a:xfrm>
              <a:off x="3781593" y="5007506"/>
              <a:ext cx="205541" cy="152227"/>
            </a:xfrm>
            <a:custGeom>
              <a:avLst/>
              <a:gdLst/>
              <a:ahLst/>
              <a:cxnLst/>
              <a:rect r="r" b="b" t="t" l="l"/>
              <a:pathLst>
                <a:path w="205541" h="152227" stroke="true" fill="norm" extrusionOk="true">
                  <a:moveTo>
                    <a:pt x="204917" y="146799"/>
                  </a:moveTo>
                  <a:lnTo>
                    <a:pt x="189309" y="152236"/>
                  </a:lnTo>
                  <a:lnTo>
                    <a:pt x="189309" y="152236"/>
                  </a:lnTo>
                  <a:cubicBezTo>
                    <a:pt x="114055" y="121510"/>
                    <a:pt x="48463" y="71106"/>
                    <a:pt x="-624" y="6322"/>
                  </a:cubicBezTo>
                  <a:lnTo>
                    <a:pt x="-624" y="6322"/>
                  </a:lnTo>
                  <a:lnTo>
                    <a:pt x="7969" y="8"/>
                  </a:lnTo>
                  <a:cubicBezTo>
                    <a:pt x="7969" y="8"/>
                    <a:pt x="9021" y="1587"/>
                    <a:pt x="9722" y="2113"/>
                  </a:cubicBezTo>
                  <a:cubicBezTo>
                    <a:pt x="60038" y="67581"/>
                    <a:pt x="127646" y="117704"/>
                    <a:pt x="204917" y="146799"/>
                  </a:cubicBezTo>
                  <a:close/>
                </a:path>
              </a:pathLst>
            </a:custGeom>
            <a:solidFill>
              <a:srgbClr val="3B382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1" id="51"/>
            <p:cNvSpPr/>
            <p:nvPr/>
          </p:nvSpPr>
          <p:spPr>
            <a:xfrm>
              <a:off x="3818070" y="4821080"/>
              <a:ext cx="63312" cy="165556"/>
            </a:xfrm>
            <a:custGeom>
              <a:avLst/>
              <a:gdLst/>
              <a:ahLst/>
              <a:cxnLst/>
              <a:rect r="r" b="b" t="t" l="l"/>
              <a:pathLst>
                <a:path w="63312" h="165556" stroke="true" fill="norm" extrusionOk="true">
                  <a:moveTo>
                    <a:pt x="9899" y="165564"/>
                  </a:moveTo>
                  <a:lnTo>
                    <a:pt x="-624" y="163811"/>
                  </a:lnTo>
                  <a:lnTo>
                    <a:pt x="-624" y="163811"/>
                  </a:lnTo>
                  <a:cubicBezTo>
                    <a:pt x="8548" y="109268"/>
                    <a:pt x="24946" y="56182"/>
                    <a:pt x="48131" y="5971"/>
                  </a:cubicBezTo>
                  <a:lnTo>
                    <a:pt x="62688" y="8"/>
                  </a:lnTo>
                  <a:cubicBezTo>
                    <a:pt x="38310" y="50271"/>
                    <a:pt x="21070" y="103691"/>
                    <a:pt x="11477" y="158725"/>
                  </a:cubicBezTo>
                  <a:cubicBezTo>
                    <a:pt x="10776" y="160303"/>
                    <a:pt x="10424" y="162934"/>
                    <a:pt x="9899" y="165564"/>
                  </a:cubicBezTo>
                  <a:close/>
                </a:path>
              </a:pathLst>
            </a:custGeom>
            <a:solidFill>
              <a:srgbClr val="3B382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2" id="52"/>
            <p:cNvSpPr/>
            <p:nvPr/>
          </p:nvSpPr>
          <p:spPr>
            <a:xfrm>
              <a:off x="3618452" y="4961558"/>
              <a:ext cx="20032" cy="130305"/>
            </a:xfrm>
            <a:custGeom>
              <a:avLst/>
              <a:gdLst/>
              <a:ahLst/>
              <a:cxnLst/>
              <a:rect r="r" b="b" t="t" l="l"/>
              <a:pathLst>
                <a:path w="20032" h="130305" stroke="true" fill="norm" extrusionOk="true">
                  <a:moveTo>
                    <a:pt x="15199" y="128385"/>
                  </a:moveTo>
                  <a:lnTo>
                    <a:pt x="4677" y="130314"/>
                  </a:lnTo>
                  <a:cubicBezTo>
                    <a:pt x="4677" y="128385"/>
                    <a:pt x="4677" y="126455"/>
                    <a:pt x="3625" y="124526"/>
                  </a:cubicBezTo>
                  <a:cubicBezTo>
                    <a:pt x="-2724" y="86960"/>
                    <a:pt x="-1953" y="48518"/>
                    <a:pt x="5903" y="11232"/>
                  </a:cubicBezTo>
                  <a:cubicBezTo>
                    <a:pt x="10288" y="7374"/>
                    <a:pt x="14672" y="3691"/>
                    <a:pt x="19408" y="8"/>
                  </a:cubicBezTo>
                  <a:cubicBezTo>
                    <a:pt x="9499" y="38854"/>
                    <a:pt x="7535" y="79296"/>
                    <a:pt x="13620" y="118914"/>
                  </a:cubicBezTo>
                  <a:cubicBezTo>
                    <a:pt x="13796" y="122071"/>
                    <a:pt x="15199" y="125228"/>
                    <a:pt x="15199" y="128385"/>
                  </a:cubicBezTo>
                  <a:close/>
                </a:path>
              </a:pathLst>
            </a:custGeom>
            <a:solidFill>
              <a:srgbClr val="3B382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3" id="53"/>
            <p:cNvSpPr/>
            <p:nvPr/>
          </p:nvSpPr>
          <p:spPr>
            <a:xfrm>
              <a:off x="3912424" y="3367377"/>
              <a:ext cx="17537" cy="235882"/>
            </a:xfrm>
            <a:custGeom>
              <a:avLst/>
              <a:gdLst/>
              <a:ahLst/>
              <a:cxnLst/>
              <a:rect r="r" b="b" t="t" l="l"/>
              <a:pathLst>
                <a:path w="17537" h="235882" stroke="true" fill="norm" extrusionOk="true">
                  <a:moveTo>
                    <a:pt x="0" y="0"/>
                  </a:moveTo>
                  <a:lnTo>
                    <a:pt x="0" y="235883"/>
                  </a:lnTo>
                </a:path>
              </a:pathLst>
            </a:custGeom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4" id="54"/>
            <p:cNvSpPr/>
            <p:nvPr/>
          </p:nvSpPr>
          <p:spPr>
            <a:xfrm>
              <a:off x="3812458" y="3410695"/>
              <a:ext cx="194845" cy="173974"/>
            </a:xfrm>
            <a:custGeom>
              <a:avLst/>
              <a:gdLst/>
              <a:ahLst/>
              <a:cxnLst/>
              <a:rect r="r" b="b" t="t" l="l"/>
              <a:pathLst>
                <a:path w="194845" h="173974" stroke="true" fill="norm" extrusionOk="true">
                  <a:moveTo>
                    <a:pt x="-624" y="8"/>
                  </a:moveTo>
                  <a:cubicBezTo>
                    <a:pt x="67931" y="53817"/>
                    <a:pt x="133014" y="111927"/>
                    <a:pt x="194221" y="173983"/>
                  </a:cubicBezTo>
                </a:path>
              </a:pathLst>
            </a:custGeom>
            <a:noFill/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5" id="55"/>
            <p:cNvSpPr/>
            <p:nvPr/>
          </p:nvSpPr>
          <p:spPr>
            <a:xfrm>
              <a:off x="3823858" y="3419113"/>
              <a:ext cx="169589" cy="162224"/>
            </a:xfrm>
            <a:custGeom>
              <a:avLst/>
              <a:gdLst/>
              <a:ahLst/>
              <a:cxnLst/>
              <a:rect r="r" b="b" t="t" l="l"/>
              <a:pathLst>
                <a:path w="169589" h="162224" stroke="true" fill="norm" extrusionOk="true">
                  <a:moveTo>
                    <a:pt x="-624" y="162232"/>
                  </a:moveTo>
                  <a:cubicBezTo>
                    <a:pt x="51217" y="103458"/>
                    <a:pt x="107951" y="49189"/>
                    <a:pt x="168965" y="8"/>
                  </a:cubicBezTo>
                </a:path>
              </a:pathLst>
            </a:custGeom>
            <a:noFill/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6" id="56"/>
            <p:cNvSpPr/>
            <p:nvPr/>
          </p:nvSpPr>
          <p:spPr>
            <a:xfrm>
              <a:off x="3784574" y="3490316"/>
              <a:ext cx="225535" cy="17537"/>
            </a:xfrm>
            <a:custGeom>
              <a:avLst/>
              <a:gdLst/>
              <a:ahLst/>
              <a:cxnLst/>
              <a:rect r="r" b="b" t="t" l="l"/>
              <a:pathLst>
                <a:path w="225535" h="17537" stroke="true" fill="norm" extrusionOk="true">
                  <a:moveTo>
                    <a:pt x="0" y="0"/>
                  </a:moveTo>
                  <a:lnTo>
                    <a:pt x="225535" y="0"/>
                  </a:lnTo>
                </a:path>
              </a:pathLst>
            </a:custGeom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7" id="57"/>
            <p:cNvSpPr/>
            <p:nvPr/>
          </p:nvSpPr>
          <p:spPr>
            <a:xfrm>
              <a:off x="2737746" y="2655169"/>
              <a:ext cx="17537" cy="236058"/>
            </a:xfrm>
            <a:custGeom>
              <a:avLst/>
              <a:gdLst/>
              <a:ahLst/>
              <a:cxnLst/>
              <a:rect r="r" b="b" t="t" l="l"/>
              <a:pathLst>
                <a:path w="17537" h="236058" stroke="true" fill="norm" extrusionOk="true">
                  <a:moveTo>
                    <a:pt x="0" y="0"/>
                  </a:moveTo>
                  <a:lnTo>
                    <a:pt x="0" y="236058"/>
                  </a:lnTo>
                </a:path>
              </a:pathLst>
            </a:custGeom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8" id="58"/>
            <p:cNvSpPr/>
            <p:nvPr/>
          </p:nvSpPr>
          <p:spPr>
            <a:xfrm>
              <a:off x="2637956" y="2698662"/>
              <a:ext cx="194668" cy="173974"/>
            </a:xfrm>
            <a:custGeom>
              <a:avLst/>
              <a:gdLst/>
              <a:ahLst/>
              <a:cxnLst/>
              <a:rect r="r" b="b" t="t" l="l"/>
              <a:pathLst>
                <a:path w="194668" h="173974" stroke="true" fill="norm" extrusionOk="true">
                  <a:moveTo>
                    <a:pt x="-624" y="8"/>
                  </a:moveTo>
                  <a:cubicBezTo>
                    <a:pt x="67843" y="53865"/>
                    <a:pt x="132856" y="111971"/>
                    <a:pt x="194044" y="173983"/>
                  </a:cubicBezTo>
                </a:path>
              </a:pathLst>
            </a:custGeom>
            <a:noFill/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9" id="59"/>
            <p:cNvSpPr/>
            <p:nvPr/>
          </p:nvSpPr>
          <p:spPr>
            <a:xfrm>
              <a:off x="2649180" y="2707081"/>
              <a:ext cx="169589" cy="162048"/>
            </a:xfrm>
            <a:custGeom>
              <a:avLst/>
              <a:gdLst/>
              <a:ahLst/>
              <a:cxnLst/>
              <a:rect r="r" b="b" t="t" l="l"/>
              <a:pathLst>
                <a:path w="169589" h="162048" stroke="true" fill="norm" extrusionOk="true">
                  <a:moveTo>
                    <a:pt x="-624" y="162057"/>
                  </a:moveTo>
                  <a:cubicBezTo>
                    <a:pt x="51357" y="103467"/>
                    <a:pt x="108074" y="49266"/>
                    <a:pt x="168965" y="8"/>
                  </a:cubicBezTo>
                </a:path>
              </a:pathLst>
            </a:custGeom>
            <a:noFill/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0" id="60"/>
            <p:cNvSpPr/>
            <p:nvPr/>
          </p:nvSpPr>
          <p:spPr>
            <a:xfrm>
              <a:off x="2609895" y="2778108"/>
              <a:ext cx="225710" cy="17537"/>
            </a:xfrm>
            <a:custGeom>
              <a:avLst/>
              <a:gdLst/>
              <a:ahLst/>
              <a:cxnLst/>
              <a:rect r="r" b="b" t="t" l="l"/>
              <a:pathLst>
                <a:path w="225710" h="17537" stroke="true" fill="norm" extrusionOk="true">
                  <a:moveTo>
                    <a:pt x="0" y="0"/>
                  </a:moveTo>
                  <a:lnTo>
                    <a:pt x="225711" y="0"/>
                  </a:lnTo>
                </a:path>
              </a:pathLst>
            </a:custGeom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1" id="61"/>
            <p:cNvSpPr/>
            <p:nvPr/>
          </p:nvSpPr>
          <p:spPr>
            <a:xfrm>
              <a:off x="1770013" y="4955770"/>
              <a:ext cx="17537" cy="236058"/>
            </a:xfrm>
            <a:custGeom>
              <a:avLst/>
              <a:gdLst/>
              <a:ahLst/>
              <a:cxnLst/>
              <a:rect r="r" b="b" t="t" l="l"/>
              <a:pathLst>
                <a:path w="17537" h="236058" stroke="true" fill="norm" extrusionOk="true">
                  <a:moveTo>
                    <a:pt x="0" y="0"/>
                  </a:moveTo>
                  <a:lnTo>
                    <a:pt x="0" y="236058"/>
                  </a:lnTo>
                </a:path>
              </a:pathLst>
            </a:custGeom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2" id="62"/>
            <p:cNvSpPr/>
            <p:nvPr/>
          </p:nvSpPr>
          <p:spPr>
            <a:xfrm>
              <a:off x="1670048" y="4999088"/>
              <a:ext cx="194668" cy="173974"/>
            </a:xfrm>
            <a:custGeom>
              <a:avLst/>
              <a:gdLst/>
              <a:ahLst/>
              <a:cxnLst/>
              <a:rect r="r" b="b" t="t" l="l"/>
              <a:pathLst>
                <a:path w="194668" h="173974" stroke="true" fill="norm" extrusionOk="true">
                  <a:moveTo>
                    <a:pt x="-624" y="8"/>
                  </a:moveTo>
                  <a:cubicBezTo>
                    <a:pt x="67807" y="53919"/>
                    <a:pt x="132820" y="112022"/>
                    <a:pt x="194044" y="173983"/>
                  </a:cubicBezTo>
                </a:path>
              </a:pathLst>
            </a:custGeom>
            <a:noFill/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3" id="63"/>
            <p:cNvSpPr/>
            <p:nvPr/>
          </p:nvSpPr>
          <p:spPr>
            <a:xfrm>
              <a:off x="1681448" y="5006805"/>
              <a:ext cx="169765" cy="162224"/>
            </a:xfrm>
            <a:custGeom>
              <a:avLst/>
              <a:gdLst/>
              <a:ahLst/>
              <a:cxnLst/>
              <a:rect r="r" b="b" t="t" l="l"/>
              <a:pathLst>
                <a:path w="169765" h="162224" stroke="true" fill="norm" extrusionOk="true">
                  <a:moveTo>
                    <a:pt x="-624" y="162232"/>
                  </a:moveTo>
                  <a:cubicBezTo>
                    <a:pt x="51322" y="103498"/>
                    <a:pt x="108109" y="49237"/>
                    <a:pt x="169141" y="8"/>
                  </a:cubicBezTo>
                </a:path>
              </a:pathLst>
            </a:custGeom>
            <a:noFill/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4" id="64"/>
            <p:cNvSpPr/>
            <p:nvPr/>
          </p:nvSpPr>
          <p:spPr>
            <a:xfrm>
              <a:off x="1642163" y="5078710"/>
              <a:ext cx="225710" cy="17537"/>
            </a:xfrm>
            <a:custGeom>
              <a:avLst/>
              <a:gdLst/>
              <a:ahLst/>
              <a:cxnLst/>
              <a:rect r="r" b="b" t="t" l="l"/>
              <a:pathLst>
                <a:path w="225710" h="17537" stroke="true" fill="norm" extrusionOk="true">
                  <a:moveTo>
                    <a:pt x="0" y="0"/>
                  </a:moveTo>
                  <a:lnTo>
                    <a:pt x="225711" y="0"/>
                  </a:lnTo>
                </a:path>
              </a:pathLst>
            </a:custGeom>
            <a:ln w="14361" cap="rnd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grpSp>
          <p:nvGrpSpPr>
            <p:cNvPr name="Group 65" id="65"/>
            <p:cNvGrpSpPr/>
            <p:nvPr/>
          </p:nvGrpSpPr>
          <p:grpSpPr>
            <a:xfrm>
              <a:off x="709505" y="2010144"/>
              <a:ext cx="2119615" cy="3571849"/>
              <a:chOff x="709505" y="2010144"/>
              <a:chExt cx="2119615" cy="3571849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1528407" y="2010144"/>
                <a:ext cx="1300714" cy="1357246"/>
              </a:xfrm>
              <a:custGeom>
                <a:avLst/>
                <a:gdLst/>
                <a:ahLst/>
                <a:cxnLst/>
                <a:rect r="r" b="b" t="t" l="l"/>
                <a:pathLst>
                  <a:path w="1300714" h="1357246" stroke="true" fill="norm" extrusionOk="true">
                    <a:moveTo>
                      <a:pt x="772375" y="590666"/>
                    </a:moveTo>
                    <a:cubicBezTo>
                      <a:pt x="875550" y="470217"/>
                      <a:pt x="1017868" y="389989"/>
                      <a:pt x="1174340" y="364078"/>
                    </a:cubicBezTo>
                    <a:cubicBezTo>
                      <a:pt x="1198490" y="358728"/>
                      <a:pt x="1223499" y="358728"/>
                      <a:pt x="1247648" y="364078"/>
                    </a:cubicBezTo>
                    <a:cubicBezTo>
                      <a:pt x="1271902" y="369862"/>
                      <a:pt x="1291264" y="388091"/>
                      <a:pt x="1298508" y="411956"/>
                    </a:cubicBezTo>
                    <a:cubicBezTo>
                      <a:pt x="1306049" y="442823"/>
                      <a:pt x="1285354" y="473163"/>
                      <a:pt x="1263432" y="496138"/>
                    </a:cubicBezTo>
                    <a:cubicBezTo>
                      <a:pt x="1150314" y="614868"/>
                      <a:pt x="982828" y="661869"/>
                      <a:pt x="824989" y="703784"/>
                    </a:cubicBezTo>
                    <a:cubicBezTo>
                      <a:pt x="928286" y="750259"/>
                      <a:pt x="1026673" y="795858"/>
                      <a:pt x="1108224" y="874251"/>
                    </a:cubicBezTo>
                    <a:cubicBezTo>
                      <a:pt x="1146824" y="908024"/>
                      <a:pt x="1174130" y="952834"/>
                      <a:pt x="1186441" y="1002628"/>
                    </a:cubicBezTo>
                    <a:cubicBezTo>
                      <a:pt x="1195912" y="1052786"/>
                      <a:pt x="1177497" y="1110485"/>
                      <a:pt x="1133828" y="1135564"/>
                    </a:cubicBezTo>
                    <a:cubicBezTo>
                      <a:pt x="1095351" y="1154766"/>
                      <a:pt x="1049840" y="1153515"/>
                      <a:pt x="1012467" y="1132232"/>
                    </a:cubicBezTo>
                    <a:cubicBezTo>
                      <a:pt x="975883" y="1110976"/>
                      <a:pt x="944210" y="1082228"/>
                      <a:pt x="919517" y="1047875"/>
                    </a:cubicBezTo>
                    <a:cubicBezTo>
                      <a:pt x="865553" y="979708"/>
                      <a:pt x="821621" y="904174"/>
                      <a:pt x="789036" y="823567"/>
                    </a:cubicBezTo>
                    <a:cubicBezTo>
                      <a:pt x="839124" y="950756"/>
                      <a:pt x="840491" y="1091956"/>
                      <a:pt x="792894" y="1220096"/>
                    </a:cubicBezTo>
                    <a:cubicBezTo>
                      <a:pt x="779040" y="1265504"/>
                      <a:pt x="751610" y="1305587"/>
                      <a:pt x="714325" y="1334968"/>
                    </a:cubicBezTo>
                    <a:cubicBezTo>
                      <a:pt x="675567" y="1361976"/>
                      <a:pt x="618393" y="1366887"/>
                      <a:pt x="582792" y="1336020"/>
                    </a:cubicBezTo>
                    <a:cubicBezTo>
                      <a:pt x="547190" y="1305154"/>
                      <a:pt x="543508" y="1252014"/>
                      <a:pt x="546489" y="1205013"/>
                    </a:cubicBezTo>
                    <a:cubicBezTo>
                      <a:pt x="554557" y="1077689"/>
                      <a:pt x="575427" y="939842"/>
                      <a:pt x="641018" y="830407"/>
                    </a:cubicBezTo>
                    <a:cubicBezTo>
                      <a:pt x="549821" y="863553"/>
                      <a:pt x="478794" y="904592"/>
                      <a:pt x="383388" y="922129"/>
                    </a:cubicBezTo>
                    <a:cubicBezTo>
                      <a:pt x="287947" y="942193"/>
                      <a:pt x="189157" y="939972"/>
                      <a:pt x="94716" y="915640"/>
                    </a:cubicBezTo>
                    <a:cubicBezTo>
                      <a:pt x="53152" y="903715"/>
                      <a:pt x="7028" y="880565"/>
                      <a:pt x="188" y="836896"/>
                    </a:cubicBezTo>
                    <a:cubicBezTo>
                      <a:pt x="-6651" y="793227"/>
                      <a:pt x="30879" y="753416"/>
                      <a:pt x="68410" y="727987"/>
                    </a:cubicBezTo>
                    <a:cubicBezTo>
                      <a:pt x="210466" y="631704"/>
                      <a:pt x="415307" y="603819"/>
                      <a:pt x="582091" y="644858"/>
                    </a:cubicBezTo>
                    <a:cubicBezTo>
                      <a:pt x="431617" y="600136"/>
                      <a:pt x="256064" y="549277"/>
                      <a:pt x="129792" y="456151"/>
                    </a:cubicBezTo>
                    <a:cubicBezTo>
                      <a:pt x="91209" y="427740"/>
                      <a:pt x="51924" y="384071"/>
                      <a:pt x="64728" y="337772"/>
                    </a:cubicBezTo>
                    <a:cubicBezTo>
                      <a:pt x="77530" y="291472"/>
                      <a:pt x="133651" y="274285"/>
                      <a:pt x="181177" y="272882"/>
                    </a:cubicBezTo>
                    <a:cubicBezTo>
                      <a:pt x="298856" y="269901"/>
                      <a:pt x="410571" y="317779"/>
                      <a:pt x="515798" y="370392"/>
                    </a:cubicBezTo>
                    <a:cubicBezTo>
                      <a:pt x="563501" y="394068"/>
                      <a:pt x="613132" y="420725"/>
                      <a:pt x="641193" y="465797"/>
                    </a:cubicBezTo>
                    <a:cubicBezTo>
                      <a:pt x="612080" y="361798"/>
                      <a:pt x="588580" y="255344"/>
                      <a:pt x="601909" y="147838"/>
                    </a:cubicBezTo>
                    <a:cubicBezTo>
                      <a:pt x="604802" y="116448"/>
                      <a:pt x="614308" y="86026"/>
                      <a:pt x="629793" y="58571"/>
                    </a:cubicBezTo>
                    <a:cubicBezTo>
                      <a:pt x="645314" y="30727"/>
                      <a:pt x="671445" y="10354"/>
                      <a:pt x="702224" y="2099"/>
                    </a:cubicBezTo>
                    <a:cubicBezTo>
                      <a:pt x="757643" y="-9826"/>
                      <a:pt x="812186" y="31036"/>
                      <a:pt x="842526" y="79441"/>
                    </a:cubicBezTo>
                    <a:cubicBezTo>
                      <a:pt x="889878" y="155730"/>
                      <a:pt x="895140" y="252012"/>
                      <a:pt x="877602" y="339701"/>
                    </a:cubicBezTo>
                    <a:cubicBezTo>
                      <a:pt x="855347" y="428170"/>
                      <a:pt x="819868" y="512776"/>
                      <a:pt x="772375" y="590666"/>
                    </a:cubicBezTo>
                    <a:close/>
                  </a:path>
                </a:pathLst>
              </a:custGeom>
              <a:solidFill>
                <a:srgbClr val="FEB23B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7" id="67"/>
              <p:cNvSpPr/>
              <p:nvPr/>
            </p:nvSpPr>
            <p:spPr>
              <a:xfrm>
                <a:off x="2143232" y="2614432"/>
                <a:ext cx="207785" cy="176668"/>
              </a:xfrm>
              <a:custGeom>
                <a:avLst/>
                <a:gdLst/>
                <a:ahLst/>
                <a:cxnLst/>
                <a:rect r="r" b="b" t="t" l="l"/>
                <a:pathLst>
                  <a:path w="207785" h="176668" stroke="true" fill="norm" extrusionOk="true">
                    <a:moveTo>
                      <a:pt x="54428" y="31274"/>
                    </a:moveTo>
                    <a:cubicBezTo>
                      <a:pt x="108269" y="-9764"/>
                      <a:pt x="184558" y="-5906"/>
                      <a:pt x="202096" y="17069"/>
                    </a:cubicBezTo>
                    <a:cubicBezTo>
                      <a:pt x="219633" y="40043"/>
                      <a:pt x="190170" y="92130"/>
                      <a:pt x="136329" y="133169"/>
                    </a:cubicBezTo>
                    <a:cubicBezTo>
                      <a:pt x="82488" y="174207"/>
                      <a:pt x="24614" y="188763"/>
                      <a:pt x="7076" y="165789"/>
                    </a:cubicBezTo>
                    <a:cubicBezTo>
                      <a:pt x="-10462" y="142814"/>
                      <a:pt x="587" y="72313"/>
                      <a:pt x="54428" y="31274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8" id="68"/>
              <p:cNvSpPr/>
              <p:nvPr/>
            </p:nvSpPr>
            <p:spPr>
              <a:xfrm>
                <a:off x="714240" y="3882460"/>
                <a:ext cx="710278" cy="763067"/>
              </a:xfrm>
              <a:custGeom>
                <a:avLst/>
                <a:gdLst/>
                <a:ahLst/>
                <a:cxnLst/>
                <a:rect r="r" b="b" t="t" l="l"/>
                <a:pathLst>
                  <a:path w="710278" h="763067" stroke="true" fill="norm" extrusionOk="true">
                    <a:moveTo>
                      <a:pt x="-624" y="763075"/>
                    </a:moveTo>
                    <a:cubicBezTo>
                      <a:pt x="143483" y="436014"/>
                      <a:pt x="393747" y="167143"/>
                      <a:pt x="709654" y="8"/>
                    </a:cubicBezTo>
                  </a:path>
                </a:pathLst>
              </a:custGeom>
              <a:noFill/>
              <a:ln w="17864" cap="flat">
                <a:solidFill>
                  <a:srgbClr val="3B382D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9" id="69"/>
              <p:cNvSpPr/>
              <p:nvPr/>
            </p:nvSpPr>
            <p:spPr>
              <a:xfrm>
                <a:off x="838047" y="3166638"/>
                <a:ext cx="1331377" cy="1244953"/>
              </a:xfrm>
              <a:custGeom>
                <a:avLst/>
                <a:gdLst/>
                <a:ahLst/>
                <a:cxnLst/>
                <a:rect r="r" b="b" t="t" l="l"/>
                <a:pathLst>
                  <a:path w="1331377" h="1244953" stroke="true" fill="norm" extrusionOk="true">
                    <a:moveTo>
                      <a:pt x="685988" y="509060"/>
                    </a:moveTo>
                    <a:cubicBezTo>
                      <a:pt x="672607" y="351063"/>
                      <a:pt x="715329" y="193402"/>
                      <a:pt x="806648" y="63777"/>
                    </a:cubicBezTo>
                    <a:cubicBezTo>
                      <a:pt x="819801" y="42692"/>
                      <a:pt x="837392" y="24735"/>
                      <a:pt x="858209" y="11164"/>
                    </a:cubicBezTo>
                    <a:cubicBezTo>
                      <a:pt x="879306" y="-2414"/>
                      <a:pt x="906069" y="-3685"/>
                      <a:pt x="928360" y="7832"/>
                    </a:cubicBezTo>
                    <a:cubicBezTo>
                      <a:pt x="955719" y="24317"/>
                      <a:pt x="963436" y="60445"/>
                      <a:pt x="963436" y="92013"/>
                    </a:cubicBezTo>
                    <a:cubicBezTo>
                      <a:pt x="968697" y="255815"/>
                      <a:pt x="884866" y="407692"/>
                      <a:pt x="803666" y="550099"/>
                    </a:cubicBezTo>
                    <a:cubicBezTo>
                      <a:pt x="908892" y="509060"/>
                      <a:pt x="1010787" y="471004"/>
                      <a:pt x="1123905" y="468022"/>
                    </a:cubicBezTo>
                    <a:cubicBezTo>
                      <a:pt x="1175115" y="464336"/>
                      <a:pt x="1226203" y="476589"/>
                      <a:pt x="1270171" y="503098"/>
                    </a:cubicBezTo>
                    <a:cubicBezTo>
                      <a:pt x="1312436" y="531509"/>
                      <a:pt x="1340322" y="584999"/>
                      <a:pt x="1327694" y="634280"/>
                    </a:cubicBezTo>
                    <a:cubicBezTo>
                      <a:pt x="1314172" y="675073"/>
                      <a:pt x="1281342" y="706530"/>
                      <a:pt x="1240005" y="718286"/>
                    </a:cubicBezTo>
                    <a:cubicBezTo>
                      <a:pt x="1199177" y="729501"/>
                      <a:pt x="1156438" y="731893"/>
                      <a:pt x="1114611" y="725301"/>
                    </a:cubicBezTo>
                    <a:cubicBezTo>
                      <a:pt x="1028167" y="715780"/>
                      <a:pt x="943512" y="694112"/>
                      <a:pt x="863119" y="660937"/>
                    </a:cubicBezTo>
                    <a:cubicBezTo>
                      <a:pt x="988847" y="714464"/>
                      <a:pt x="1090391" y="812516"/>
                      <a:pt x="1148283" y="936280"/>
                    </a:cubicBezTo>
                    <a:cubicBezTo>
                      <a:pt x="1171153" y="978020"/>
                      <a:pt x="1180640" y="1025775"/>
                      <a:pt x="1175466" y="1073074"/>
                    </a:cubicBezTo>
                    <a:cubicBezTo>
                      <a:pt x="1167399" y="1119725"/>
                      <a:pt x="1130921" y="1163745"/>
                      <a:pt x="1083744" y="1167427"/>
                    </a:cubicBezTo>
                    <a:cubicBezTo>
                      <a:pt x="1036568" y="1171110"/>
                      <a:pt x="996056" y="1136561"/>
                      <a:pt x="965013" y="1101486"/>
                    </a:cubicBezTo>
                    <a:cubicBezTo>
                      <a:pt x="880131" y="1006256"/>
                      <a:pt x="796476" y="894715"/>
                      <a:pt x="764557" y="771250"/>
                    </a:cubicBezTo>
                    <a:cubicBezTo>
                      <a:pt x="724221" y="858939"/>
                      <a:pt x="703526" y="938735"/>
                      <a:pt x="649158" y="1019234"/>
                    </a:cubicBezTo>
                    <a:cubicBezTo>
                      <a:pt x="596335" y="1101205"/>
                      <a:pt x="525430" y="1169953"/>
                      <a:pt x="441862" y="1220216"/>
                    </a:cubicBezTo>
                    <a:cubicBezTo>
                      <a:pt x="404157" y="1241437"/>
                      <a:pt x="354173" y="1257045"/>
                      <a:pt x="319098" y="1232317"/>
                    </a:cubicBezTo>
                    <a:cubicBezTo>
                      <a:pt x="284022" y="1207589"/>
                      <a:pt x="281217" y="1151819"/>
                      <a:pt x="289459" y="1107273"/>
                    </a:cubicBezTo>
                    <a:cubicBezTo>
                      <a:pt x="320501" y="938385"/>
                      <a:pt x="444318" y="772828"/>
                      <a:pt x="590583" y="683035"/>
                    </a:cubicBezTo>
                    <a:cubicBezTo>
                      <a:pt x="453262" y="758798"/>
                      <a:pt x="293844" y="848065"/>
                      <a:pt x="138810" y="872793"/>
                    </a:cubicBezTo>
                    <a:cubicBezTo>
                      <a:pt x="91458" y="880334"/>
                      <a:pt x="33584" y="877529"/>
                      <a:pt x="8855" y="835964"/>
                    </a:cubicBezTo>
                    <a:cubicBezTo>
                      <a:pt x="-15873" y="794400"/>
                      <a:pt x="12013" y="742488"/>
                      <a:pt x="43931" y="707588"/>
                    </a:cubicBezTo>
                    <a:cubicBezTo>
                      <a:pt x="123728" y="621653"/>
                      <a:pt x="236846" y="575353"/>
                      <a:pt x="347335" y="536770"/>
                    </a:cubicBezTo>
                    <a:cubicBezTo>
                      <a:pt x="397492" y="519232"/>
                      <a:pt x="451333" y="501695"/>
                      <a:pt x="503244" y="514322"/>
                    </a:cubicBezTo>
                    <a:cubicBezTo>
                      <a:pt x="408541" y="461709"/>
                      <a:pt x="316292" y="403834"/>
                      <a:pt x="249122" y="319127"/>
                    </a:cubicBezTo>
                    <a:cubicBezTo>
                      <a:pt x="228814" y="295058"/>
                      <a:pt x="213802" y="266969"/>
                      <a:pt x="205103" y="236699"/>
                    </a:cubicBezTo>
                    <a:cubicBezTo>
                      <a:pt x="196492" y="206043"/>
                      <a:pt x="200666" y="173202"/>
                      <a:pt x="216678" y="145678"/>
                    </a:cubicBezTo>
                    <a:cubicBezTo>
                      <a:pt x="247194" y="97800"/>
                      <a:pt x="314539" y="87628"/>
                      <a:pt x="369958" y="100256"/>
                    </a:cubicBezTo>
                    <a:cubicBezTo>
                      <a:pt x="457647" y="120249"/>
                      <a:pt x="530429" y="183385"/>
                      <a:pt x="579359" y="258095"/>
                    </a:cubicBezTo>
                    <a:cubicBezTo>
                      <a:pt x="627289" y="335926"/>
                      <a:pt x="663242" y="420530"/>
                      <a:pt x="685988" y="509060"/>
                    </a:cubicBezTo>
                    <a:close/>
                  </a:path>
                </a:pathLst>
              </a:custGeom>
              <a:solidFill>
                <a:srgbClr val="FFF2E8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0" id="70"/>
              <p:cNvSpPr/>
              <p:nvPr/>
            </p:nvSpPr>
            <p:spPr>
              <a:xfrm>
                <a:off x="1471675" y="3673822"/>
                <a:ext cx="147976" cy="231980"/>
              </a:xfrm>
              <a:custGeom>
                <a:avLst/>
                <a:gdLst/>
                <a:ahLst/>
                <a:cxnLst/>
                <a:rect r="r" b="b" t="t" l="l"/>
                <a:pathLst>
                  <a:path w="147976" h="231980" stroke="true" fill="norm" extrusionOk="true">
                    <a:moveTo>
                      <a:pt x="137243" y="84479"/>
                    </a:moveTo>
                    <a:cubicBezTo>
                      <a:pt x="161796" y="147615"/>
                      <a:pt x="137243" y="219870"/>
                      <a:pt x="110235" y="230393"/>
                    </a:cubicBezTo>
                    <a:cubicBezTo>
                      <a:pt x="83226" y="240915"/>
                      <a:pt x="41487" y="198299"/>
                      <a:pt x="16758" y="135338"/>
                    </a:cubicBezTo>
                    <a:cubicBezTo>
                      <a:pt x="-7969" y="72378"/>
                      <a:pt x="-6040" y="12574"/>
                      <a:pt x="20792" y="2051"/>
                    </a:cubicBezTo>
                    <a:cubicBezTo>
                      <a:pt x="47625" y="-8471"/>
                      <a:pt x="112515" y="22044"/>
                      <a:pt x="137243" y="84479"/>
                    </a:cubicBezTo>
                    <a:close/>
                  </a:path>
                </a:pathLst>
              </a:custGeom>
              <a:solidFill>
                <a:srgbClr val="FEB23B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1" id="71"/>
              <p:cNvSpPr/>
              <p:nvPr/>
            </p:nvSpPr>
            <p:spPr>
              <a:xfrm>
                <a:off x="1916146" y="4825591"/>
                <a:ext cx="765302" cy="756402"/>
              </a:xfrm>
              <a:custGeom>
                <a:avLst/>
                <a:gdLst/>
                <a:ahLst/>
                <a:cxnLst/>
                <a:rect r="r" b="b" t="t" l="l"/>
                <a:pathLst>
                  <a:path w="765302" h="756402" stroke="true" fill="norm" extrusionOk="true">
                    <a:moveTo>
                      <a:pt x="75972" y="57"/>
                    </a:moveTo>
                    <a:cubicBezTo>
                      <a:pt x="147859" y="-978"/>
                      <a:pt x="219010" y="14508"/>
                      <a:pt x="283969" y="45304"/>
                    </a:cubicBezTo>
                    <a:cubicBezTo>
                      <a:pt x="288529" y="47233"/>
                      <a:pt x="292738" y="49513"/>
                      <a:pt x="296947" y="51618"/>
                    </a:cubicBezTo>
                    <a:cubicBezTo>
                      <a:pt x="316081" y="61193"/>
                      <a:pt x="334600" y="71962"/>
                      <a:pt x="352366" y="83887"/>
                    </a:cubicBezTo>
                    <a:cubicBezTo>
                      <a:pt x="410381" y="123295"/>
                      <a:pt x="462205" y="171120"/>
                      <a:pt x="506172" y="225767"/>
                    </a:cubicBezTo>
                    <a:cubicBezTo>
                      <a:pt x="510031" y="230327"/>
                      <a:pt x="513713" y="234712"/>
                      <a:pt x="517572" y="239622"/>
                    </a:cubicBezTo>
                    <a:lnTo>
                      <a:pt x="517572" y="239622"/>
                    </a:lnTo>
                    <a:cubicBezTo>
                      <a:pt x="553104" y="285098"/>
                      <a:pt x="584724" y="333502"/>
                      <a:pt x="612100" y="384309"/>
                    </a:cubicBezTo>
                    <a:cubicBezTo>
                      <a:pt x="675412" y="500935"/>
                      <a:pt x="719606" y="626680"/>
                      <a:pt x="763451" y="752602"/>
                    </a:cubicBezTo>
                    <a:cubicBezTo>
                      <a:pt x="763451" y="753829"/>
                      <a:pt x="763451" y="754882"/>
                      <a:pt x="764678" y="756109"/>
                    </a:cubicBezTo>
                    <a:lnTo>
                      <a:pt x="748368" y="756109"/>
                    </a:lnTo>
                    <a:cubicBezTo>
                      <a:pt x="720712" y="757302"/>
                      <a:pt x="693002" y="754952"/>
                      <a:pt x="665941" y="749094"/>
                    </a:cubicBezTo>
                    <a:cubicBezTo>
                      <a:pt x="592967" y="728610"/>
                      <a:pt x="522798" y="699164"/>
                      <a:pt x="457067" y="661405"/>
                    </a:cubicBezTo>
                    <a:cubicBezTo>
                      <a:pt x="451630" y="658248"/>
                      <a:pt x="446018" y="655267"/>
                      <a:pt x="440757" y="651759"/>
                    </a:cubicBezTo>
                    <a:cubicBezTo>
                      <a:pt x="357873" y="602478"/>
                      <a:pt x="282654" y="541324"/>
                      <a:pt x="217500" y="470244"/>
                    </a:cubicBezTo>
                    <a:cubicBezTo>
                      <a:pt x="213643" y="466210"/>
                      <a:pt x="209959" y="462001"/>
                      <a:pt x="206277" y="457792"/>
                    </a:cubicBezTo>
                    <a:cubicBezTo>
                      <a:pt x="145596" y="389851"/>
                      <a:pt x="94596" y="313825"/>
                      <a:pt x="54751" y="231906"/>
                    </a:cubicBezTo>
                    <a:lnTo>
                      <a:pt x="46507" y="214368"/>
                    </a:lnTo>
                    <a:cubicBezTo>
                      <a:pt x="29672" y="177662"/>
                      <a:pt x="15133" y="139938"/>
                      <a:pt x="3014" y="101425"/>
                    </a:cubicBezTo>
                    <a:cubicBezTo>
                      <a:pt x="-7263" y="68857"/>
                      <a:pt x="4733" y="33396"/>
                      <a:pt x="32653" y="13736"/>
                    </a:cubicBezTo>
                    <a:cubicBezTo>
                      <a:pt x="35740" y="11509"/>
                      <a:pt x="39020" y="9562"/>
                      <a:pt x="42474" y="7949"/>
                    </a:cubicBezTo>
                    <a:cubicBezTo>
                      <a:pt x="52891" y="2775"/>
                      <a:pt x="64344" y="74"/>
                      <a:pt x="75972" y="57"/>
                    </a:cubicBezTo>
                    <a:close/>
                  </a:path>
                </a:pathLst>
              </a:custGeom>
              <a:solidFill>
                <a:srgbClr val="A7D877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2" id="72"/>
              <p:cNvSpPr/>
              <p:nvPr/>
            </p:nvSpPr>
            <p:spPr>
              <a:xfrm>
                <a:off x="1949248" y="4833883"/>
                <a:ext cx="732200" cy="747283"/>
              </a:xfrm>
              <a:custGeom>
                <a:avLst/>
                <a:gdLst/>
                <a:ahLst/>
                <a:cxnLst/>
                <a:rect r="r" b="b" t="t" l="l"/>
                <a:pathLst>
                  <a:path w="732200" h="747283" stroke="true" fill="norm" extrusionOk="true">
                    <a:moveTo>
                      <a:pt x="9372" y="8"/>
                    </a:moveTo>
                    <a:cubicBezTo>
                      <a:pt x="81698" y="111022"/>
                      <a:pt x="162126" y="216529"/>
                      <a:pt x="249991" y="315688"/>
                    </a:cubicBezTo>
                    <a:cubicBezTo>
                      <a:pt x="253147" y="319546"/>
                      <a:pt x="256655" y="323053"/>
                      <a:pt x="259812" y="326736"/>
                    </a:cubicBezTo>
                    <a:cubicBezTo>
                      <a:pt x="304357" y="376544"/>
                      <a:pt x="350657" y="424597"/>
                      <a:pt x="398710" y="470897"/>
                    </a:cubicBezTo>
                    <a:cubicBezTo>
                      <a:pt x="401342" y="473703"/>
                      <a:pt x="404323" y="476509"/>
                      <a:pt x="407304" y="479315"/>
                    </a:cubicBezTo>
                    <a:cubicBezTo>
                      <a:pt x="507988" y="575685"/>
                      <a:pt x="615985" y="664110"/>
                      <a:pt x="730349" y="743784"/>
                    </a:cubicBezTo>
                    <a:cubicBezTo>
                      <a:pt x="730349" y="745011"/>
                      <a:pt x="730349" y="746064"/>
                      <a:pt x="731577" y="747291"/>
                    </a:cubicBezTo>
                    <a:lnTo>
                      <a:pt x="715267" y="747291"/>
                    </a:lnTo>
                    <a:cubicBezTo>
                      <a:pt x="655112" y="704850"/>
                      <a:pt x="596536" y="659603"/>
                      <a:pt x="539889" y="612952"/>
                    </a:cubicBezTo>
                    <a:lnTo>
                      <a:pt x="530244" y="605060"/>
                    </a:lnTo>
                    <a:cubicBezTo>
                      <a:pt x="472491" y="556428"/>
                      <a:pt x="416897" y="505569"/>
                      <a:pt x="363459" y="452482"/>
                    </a:cubicBezTo>
                    <a:lnTo>
                      <a:pt x="353113" y="442310"/>
                    </a:lnTo>
                    <a:cubicBezTo>
                      <a:pt x="295588" y="384611"/>
                      <a:pt x="240520" y="324106"/>
                      <a:pt x="188082" y="261496"/>
                    </a:cubicBezTo>
                    <a:lnTo>
                      <a:pt x="178612" y="250096"/>
                    </a:lnTo>
                    <a:cubicBezTo>
                      <a:pt x="114335" y="172036"/>
                      <a:pt x="54497" y="90415"/>
                      <a:pt x="-624" y="5620"/>
                    </a:cubicBezTo>
                    <a:cubicBezTo>
                      <a:pt x="2515" y="3428"/>
                      <a:pt x="5864" y="1551"/>
                      <a:pt x="9372" y="8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3" id="73"/>
              <p:cNvSpPr/>
              <p:nvPr/>
            </p:nvSpPr>
            <p:spPr>
              <a:xfrm>
                <a:off x="1963278" y="5040302"/>
                <a:ext cx="174851" cy="55424"/>
              </a:xfrm>
              <a:custGeom>
                <a:avLst/>
                <a:gdLst/>
                <a:ahLst/>
                <a:cxnLst/>
                <a:rect r="r" b="b" t="t" l="l"/>
                <a:pathLst>
                  <a:path w="174851" h="55424" stroke="true" fill="norm" extrusionOk="true">
                    <a:moveTo>
                      <a:pt x="-624" y="8"/>
                    </a:moveTo>
                    <a:cubicBezTo>
                      <a:pt x="50200" y="27630"/>
                      <a:pt x="106917" y="42660"/>
                      <a:pt x="164757" y="43852"/>
                    </a:cubicBezTo>
                    <a:lnTo>
                      <a:pt x="174227" y="43852"/>
                    </a:lnTo>
                    <a:lnTo>
                      <a:pt x="174227" y="55427"/>
                    </a:lnTo>
                    <a:cubicBezTo>
                      <a:pt x="116475" y="55726"/>
                      <a:pt x="59460" y="42642"/>
                      <a:pt x="7619" y="17195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4" id="74"/>
              <p:cNvSpPr/>
              <p:nvPr/>
            </p:nvSpPr>
            <p:spPr>
              <a:xfrm>
                <a:off x="2198284" y="4870887"/>
                <a:ext cx="25233" cy="291301"/>
              </a:xfrm>
              <a:custGeom>
                <a:avLst/>
                <a:gdLst/>
                <a:ahLst/>
                <a:cxnLst/>
                <a:rect r="r" b="b" t="t" l="l"/>
                <a:pathLst>
                  <a:path w="25233" h="291301" stroke="true" fill="norm" extrusionOk="true">
                    <a:moveTo>
                      <a:pt x="1831" y="8"/>
                    </a:moveTo>
                    <a:cubicBezTo>
                      <a:pt x="6391" y="1937"/>
                      <a:pt x="10600" y="4217"/>
                      <a:pt x="14809" y="6322"/>
                    </a:cubicBezTo>
                    <a:cubicBezTo>
                      <a:pt x="20105" y="41765"/>
                      <a:pt x="23262" y="77490"/>
                      <a:pt x="24279" y="113302"/>
                    </a:cubicBezTo>
                    <a:cubicBezTo>
                      <a:pt x="25927" y="172071"/>
                      <a:pt x="21403" y="230857"/>
                      <a:pt x="10776" y="288680"/>
                    </a:cubicBezTo>
                    <a:cubicBezTo>
                      <a:pt x="10688" y="289556"/>
                      <a:pt x="10688" y="290433"/>
                      <a:pt x="10776" y="291310"/>
                    </a:cubicBezTo>
                    <a:lnTo>
                      <a:pt x="-624" y="289206"/>
                    </a:lnTo>
                    <a:cubicBezTo>
                      <a:pt x="-624" y="285347"/>
                      <a:pt x="779" y="281489"/>
                      <a:pt x="1304" y="277631"/>
                    </a:cubicBezTo>
                    <a:cubicBezTo>
                      <a:pt x="16896" y="185768"/>
                      <a:pt x="17089" y="91941"/>
                      <a:pt x="1831" y="8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5" id="75"/>
              <p:cNvSpPr/>
              <p:nvPr/>
            </p:nvSpPr>
            <p:spPr>
              <a:xfrm>
                <a:off x="2347531" y="5051351"/>
                <a:ext cx="86812" cy="261312"/>
              </a:xfrm>
              <a:custGeom>
                <a:avLst/>
                <a:gdLst/>
                <a:ahLst/>
                <a:cxnLst/>
                <a:rect r="r" b="b" t="t" l="l"/>
                <a:pathLst>
                  <a:path w="86812" h="261312" stroke="true" fill="norm" extrusionOk="true">
                    <a:moveTo>
                      <a:pt x="74788" y="8"/>
                    </a:moveTo>
                    <a:cubicBezTo>
                      <a:pt x="78647" y="4568"/>
                      <a:pt x="82329" y="8953"/>
                      <a:pt x="86188" y="13863"/>
                    </a:cubicBezTo>
                    <a:lnTo>
                      <a:pt x="86188" y="13863"/>
                    </a:lnTo>
                    <a:cubicBezTo>
                      <a:pt x="83101" y="101780"/>
                      <a:pt x="56443" y="187241"/>
                      <a:pt x="9021" y="261321"/>
                    </a:cubicBezTo>
                    <a:cubicBezTo>
                      <a:pt x="9021" y="261321"/>
                      <a:pt x="9021" y="261321"/>
                      <a:pt x="9021" y="261321"/>
                    </a:cubicBezTo>
                    <a:lnTo>
                      <a:pt x="-624" y="255007"/>
                    </a:lnTo>
                    <a:lnTo>
                      <a:pt x="953" y="252201"/>
                    </a:lnTo>
                    <a:cubicBezTo>
                      <a:pt x="48604" y="176666"/>
                      <a:pt x="74174" y="89311"/>
                      <a:pt x="74788" y="8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6" id="76"/>
              <p:cNvSpPr/>
              <p:nvPr/>
            </p:nvSpPr>
            <p:spPr>
              <a:xfrm>
                <a:off x="2123573" y="5274256"/>
                <a:ext cx="190459" cy="23060"/>
              </a:xfrm>
              <a:custGeom>
                <a:avLst/>
                <a:gdLst/>
                <a:ahLst/>
                <a:cxnLst/>
                <a:rect r="r" b="b" t="t" l="l"/>
                <a:pathLst>
                  <a:path w="190459" h="23060" stroke="true" fill="norm" extrusionOk="true">
                    <a:moveTo>
                      <a:pt x="187731" y="8"/>
                    </a:moveTo>
                    <a:lnTo>
                      <a:pt x="189835" y="11408"/>
                    </a:lnTo>
                    <a:lnTo>
                      <a:pt x="189835" y="11408"/>
                    </a:lnTo>
                    <a:cubicBezTo>
                      <a:pt x="130787" y="22527"/>
                      <a:pt x="70491" y="25719"/>
                      <a:pt x="10600" y="20878"/>
                    </a:cubicBezTo>
                    <a:cubicBezTo>
                      <a:pt x="6742" y="16844"/>
                      <a:pt x="3059" y="12635"/>
                      <a:pt x="-624" y="8426"/>
                    </a:cubicBezTo>
                    <a:cubicBezTo>
                      <a:pt x="59460" y="14372"/>
                      <a:pt x="120071" y="11951"/>
                      <a:pt x="179489" y="1236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7" id="77"/>
              <p:cNvSpPr/>
              <p:nvPr/>
            </p:nvSpPr>
            <p:spPr>
              <a:xfrm>
                <a:off x="2357527" y="5433849"/>
                <a:ext cx="137846" cy="53314"/>
              </a:xfrm>
              <a:custGeom>
                <a:avLst/>
                <a:gdLst/>
                <a:ahLst/>
                <a:cxnLst/>
                <a:rect r="r" b="b" t="t" l="l"/>
                <a:pathLst>
                  <a:path w="137846" h="53314" stroke="true" fill="norm" extrusionOk="true">
                    <a:moveTo>
                      <a:pt x="131259" y="8"/>
                    </a:moveTo>
                    <a:lnTo>
                      <a:pt x="137222" y="10180"/>
                    </a:lnTo>
                    <a:lnTo>
                      <a:pt x="131785" y="13161"/>
                    </a:lnTo>
                    <a:cubicBezTo>
                      <a:pt x="95903" y="33628"/>
                      <a:pt x="56549" y="47255"/>
                      <a:pt x="15686" y="53323"/>
                    </a:cubicBezTo>
                    <a:cubicBezTo>
                      <a:pt x="10249" y="50166"/>
                      <a:pt x="4637" y="47184"/>
                      <a:pt x="-624" y="43677"/>
                    </a:cubicBezTo>
                    <a:cubicBezTo>
                      <a:pt x="42465" y="39240"/>
                      <a:pt x="84205" y="26174"/>
                      <a:pt x="122140" y="5269"/>
                    </a:cubicBezTo>
                    <a:cubicBezTo>
                      <a:pt x="125296" y="3691"/>
                      <a:pt x="128278" y="1762"/>
                      <a:pt x="131259" y="8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8" id="78"/>
              <p:cNvSpPr/>
              <p:nvPr/>
            </p:nvSpPr>
            <p:spPr>
              <a:xfrm>
                <a:off x="709680" y="4196901"/>
                <a:ext cx="755078" cy="363540"/>
              </a:xfrm>
              <a:custGeom>
                <a:avLst/>
                <a:gdLst/>
                <a:ahLst/>
                <a:cxnLst/>
                <a:rect r="r" b="b" t="t" l="l"/>
                <a:pathLst>
                  <a:path w="755078" h="363540" stroke="true" fill="norm" extrusionOk="true">
                    <a:moveTo>
                      <a:pt x="750342" y="86831"/>
                    </a:moveTo>
                    <a:cubicBezTo>
                      <a:pt x="729455" y="138900"/>
                      <a:pt x="696940" y="185516"/>
                      <a:pt x="655288" y="223099"/>
                    </a:cubicBezTo>
                    <a:cubicBezTo>
                      <a:pt x="652604" y="225695"/>
                      <a:pt x="649799" y="228150"/>
                      <a:pt x="646869" y="230465"/>
                    </a:cubicBezTo>
                    <a:cubicBezTo>
                      <a:pt x="634312" y="241496"/>
                      <a:pt x="621018" y="251633"/>
                      <a:pt x="607059" y="260805"/>
                    </a:cubicBezTo>
                    <a:cubicBezTo>
                      <a:pt x="561215" y="290795"/>
                      <a:pt x="511145" y="313787"/>
                      <a:pt x="458514" y="329027"/>
                    </a:cubicBezTo>
                    <a:cubicBezTo>
                      <a:pt x="454129" y="330606"/>
                      <a:pt x="449920" y="331833"/>
                      <a:pt x="445185" y="333236"/>
                    </a:cubicBezTo>
                    <a:lnTo>
                      <a:pt x="445185" y="333236"/>
                    </a:lnTo>
                    <a:cubicBezTo>
                      <a:pt x="401692" y="345162"/>
                      <a:pt x="357286" y="353440"/>
                      <a:pt x="312425" y="357964"/>
                    </a:cubicBezTo>
                    <a:cubicBezTo>
                      <a:pt x="209197" y="365804"/>
                      <a:pt x="105514" y="365383"/>
                      <a:pt x="2357" y="356737"/>
                    </a:cubicBezTo>
                    <a:lnTo>
                      <a:pt x="-624" y="356737"/>
                    </a:lnTo>
                    <a:cubicBezTo>
                      <a:pt x="954" y="353054"/>
                      <a:pt x="2532" y="349020"/>
                      <a:pt x="4111" y="344987"/>
                    </a:cubicBezTo>
                    <a:lnTo>
                      <a:pt x="4111" y="344987"/>
                    </a:lnTo>
                    <a:cubicBezTo>
                      <a:pt x="11441" y="324625"/>
                      <a:pt x="21473" y="305334"/>
                      <a:pt x="33925" y="287638"/>
                    </a:cubicBezTo>
                    <a:cubicBezTo>
                      <a:pt x="70403" y="241163"/>
                      <a:pt x="112530" y="199388"/>
                      <a:pt x="159320" y="163295"/>
                    </a:cubicBezTo>
                    <a:cubicBezTo>
                      <a:pt x="163354" y="160139"/>
                      <a:pt x="167212" y="157157"/>
                      <a:pt x="171245" y="154351"/>
                    </a:cubicBezTo>
                    <a:cubicBezTo>
                      <a:pt x="231663" y="109455"/>
                      <a:pt x="298306" y="73590"/>
                      <a:pt x="369072" y="47897"/>
                    </a:cubicBezTo>
                    <a:lnTo>
                      <a:pt x="380997" y="42636"/>
                    </a:lnTo>
                    <a:cubicBezTo>
                      <a:pt x="448149" y="19328"/>
                      <a:pt x="518212" y="5456"/>
                      <a:pt x="589170" y="1422"/>
                    </a:cubicBezTo>
                    <a:cubicBezTo>
                      <a:pt x="594256" y="1422"/>
                      <a:pt x="599167" y="1422"/>
                      <a:pt x="604077" y="545"/>
                    </a:cubicBezTo>
                    <a:cubicBezTo>
                      <a:pt x="635610" y="-682"/>
                      <a:pt x="667195" y="195"/>
                      <a:pt x="698605" y="3176"/>
                    </a:cubicBezTo>
                    <a:cubicBezTo>
                      <a:pt x="725140" y="5508"/>
                      <a:pt x="747115" y="24712"/>
                      <a:pt x="752973" y="50703"/>
                    </a:cubicBezTo>
                    <a:cubicBezTo>
                      <a:pt x="753657" y="53649"/>
                      <a:pt x="754060" y="56631"/>
                      <a:pt x="754201" y="59647"/>
                    </a:cubicBezTo>
                    <a:cubicBezTo>
                      <a:pt x="755059" y="68890"/>
                      <a:pt x="753727" y="78202"/>
                      <a:pt x="750342" y="86831"/>
                    </a:cubicBezTo>
                    <a:close/>
                  </a:path>
                </a:pathLst>
              </a:custGeom>
              <a:solidFill>
                <a:srgbClr val="A7D877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9" id="79"/>
              <p:cNvSpPr/>
              <p:nvPr/>
            </p:nvSpPr>
            <p:spPr>
              <a:xfrm>
                <a:off x="709505" y="4248298"/>
                <a:ext cx="755350" cy="305156"/>
              </a:xfrm>
              <a:custGeom>
                <a:avLst/>
                <a:gdLst/>
                <a:ahLst/>
                <a:cxnLst/>
                <a:rect r="r" b="b" t="t" l="l"/>
                <a:pathLst>
                  <a:path w="755350" h="305156" stroke="true" fill="norm" extrusionOk="true">
                    <a:moveTo>
                      <a:pt x="754726" y="8777"/>
                    </a:moveTo>
                    <a:cubicBezTo>
                      <a:pt x="653025" y="27648"/>
                      <a:pt x="552850" y="53972"/>
                      <a:pt x="455007" y="87521"/>
                    </a:cubicBezTo>
                    <a:lnTo>
                      <a:pt x="444134" y="91204"/>
                    </a:lnTo>
                    <a:cubicBezTo>
                      <a:pt x="395027" y="108391"/>
                      <a:pt x="346501" y="127332"/>
                      <a:pt x="298569" y="148027"/>
                    </a:cubicBezTo>
                    <a:cubicBezTo>
                      <a:pt x="295764" y="149254"/>
                      <a:pt x="292783" y="150307"/>
                      <a:pt x="289976" y="151710"/>
                    </a:cubicBezTo>
                    <a:cubicBezTo>
                      <a:pt x="190222" y="195238"/>
                      <a:pt x="94045" y="246536"/>
                      <a:pt x="2358" y="305165"/>
                    </a:cubicBezTo>
                    <a:lnTo>
                      <a:pt x="-624" y="305165"/>
                    </a:lnTo>
                    <a:cubicBezTo>
                      <a:pt x="954" y="301482"/>
                      <a:pt x="2532" y="297448"/>
                      <a:pt x="4111" y="293415"/>
                    </a:cubicBezTo>
                    <a:lnTo>
                      <a:pt x="4111" y="293415"/>
                    </a:lnTo>
                    <a:cubicBezTo>
                      <a:pt x="52691" y="262723"/>
                      <a:pt x="102673" y="233962"/>
                      <a:pt x="153533" y="207304"/>
                    </a:cubicBezTo>
                    <a:lnTo>
                      <a:pt x="162126" y="202920"/>
                    </a:lnTo>
                    <a:cubicBezTo>
                      <a:pt x="214740" y="175912"/>
                      <a:pt x="267353" y="150307"/>
                      <a:pt x="322246" y="128384"/>
                    </a:cubicBezTo>
                    <a:lnTo>
                      <a:pt x="332593" y="124000"/>
                    </a:lnTo>
                    <a:cubicBezTo>
                      <a:pt x="391046" y="99798"/>
                      <a:pt x="451025" y="78226"/>
                      <a:pt x="512530" y="59286"/>
                    </a:cubicBezTo>
                    <a:lnTo>
                      <a:pt x="523579" y="55954"/>
                    </a:lnTo>
                    <a:cubicBezTo>
                      <a:pt x="599097" y="32962"/>
                      <a:pt x="675859" y="14284"/>
                      <a:pt x="753499" y="8"/>
                    </a:cubicBezTo>
                    <a:cubicBezTo>
                      <a:pt x="754166" y="2884"/>
                      <a:pt x="754586" y="5831"/>
                      <a:pt x="754726" y="8777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0" id="80"/>
              <p:cNvSpPr/>
              <p:nvPr/>
            </p:nvSpPr>
            <p:spPr>
              <a:xfrm>
                <a:off x="1222659" y="4197964"/>
                <a:ext cx="92073" cy="112943"/>
              </a:xfrm>
              <a:custGeom>
                <a:avLst/>
                <a:gdLst/>
                <a:ahLst/>
                <a:cxnLst/>
                <a:rect r="r" b="b" t="t" l="l"/>
                <a:pathLst>
                  <a:path w="92073" h="112943" stroke="true" fill="norm" extrusionOk="true">
                    <a:moveTo>
                      <a:pt x="91449" y="8"/>
                    </a:moveTo>
                    <a:cubicBezTo>
                      <a:pt x="56373" y="28419"/>
                      <a:pt x="28594" y="64793"/>
                      <a:pt x="10424" y="106112"/>
                    </a:cubicBezTo>
                    <a:cubicBezTo>
                      <a:pt x="9180" y="108269"/>
                      <a:pt x="8180" y="110566"/>
                      <a:pt x="7443" y="112951"/>
                    </a:cubicBezTo>
                    <a:lnTo>
                      <a:pt x="-624" y="109444"/>
                    </a:lnTo>
                    <a:lnTo>
                      <a:pt x="-624" y="109444"/>
                    </a:lnTo>
                    <a:cubicBezTo>
                      <a:pt x="16422" y="67721"/>
                      <a:pt x="42975" y="30559"/>
                      <a:pt x="76892" y="885"/>
                    </a:cubicBezTo>
                    <a:cubicBezTo>
                      <a:pt x="81628" y="359"/>
                      <a:pt x="86539" y="184"/>
                      <a:pt x="91449" y="8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1" id="81"/>
              <p:cNvSpPr/>
              <p:nvPr/>
            </p:nvSpPr>
            <p:spPr>
              <a:xfrm>
                <a:off x="1152860" y="4330900"/>
                <a:ext cx="212732" cy="96457"/>
              </a:xfrm>
              <a:custGeom>
                <a:avLst/>
                <a:gdLst/>
                <a:ahLst/>
                <a:cxnLst/>
                <a:rect r="r" b="b" t="t" l="l"/>
                <a:pathLst>
                  <a:path w="212732" h="96457" stroke="true" fill="norm" extrusionOk="true">
                    <a:moveTo>
                      <a:pt x="212109" y="89100"/>
                    </a:moveTo>
                    <a:cubicBezTo>
                      <a:pt x="209425" y="91696"/>
                      <a:pt x="206619" y="94151"/>
                      <a:pt x="203690" y="96466"/>
                    </a:cubicBezTo>
                    <a:cubicBezTo>
                      <a:pt x="176577" y="89749"/>
                      <a:pt x="149936" y="81313"/>
                      <a:pt x="123893" y="71211"/>
                    </a:cubicBezTo>
                    <a:cubicBezTo>
                      <a:pt x="80873" y="54761"/>
                      <a:pt x="39712" y="33768"/>
                      <a:pt x="1129" y="8602"/>
                    </a:cubicBezTo>
                    <a:lnTo>
                      <a:pt x="-624" y="7549"/>
                    </a:lnTo>
                    <a:lnTo>
                      <a:pt x="4286" y="8"/>
                    </a:lnTo>
                    <a:lnTo>
                      <a:pt x="12002" y="4919"/>
                    </a:lnTo>
                    <a:cubicBezTo>
                      <a:pt x="73595" y="43852"/>
                      <a:pt x="141203" y="72299"/>
                      <a:pt x="212109" y="89100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2" id="82"/>
              <p:cNvSpPr/>
              <p:nvPr/>
            </p:nvSpPr>
            <p:spPr>
              <a:xfrm>
                <a:off x="1000281" y="4395264"/>
                <a:ext cx="168537" cy="134865"/>
              </a:xfrm>
              <a:custGeom>
                <a:avLst/>
                <a:gdLst/>
                <a:ahLst/>
                <a:cxnLst/>
                <a:rect r="r" b="b" t="t" l="l"/>
                <a:pathLst>
                  <a:path w="168537" h="134865" stroke="true" fill="norm" extrusionOk="true">
                    <a:moveTo>
                      <a:pt x="167913" y="130664"/>
                    </a:moveTo>
                    <a:cubicBezTo>
                      <a:pt x="163529" y="132243"/>
                      <a:pt x="159320" y="133471"/>
                      <a:pt x="154584" y="134874"/>
                    </a:cubicBezTo>
                    <a:lnTo>
                      <a:pt x="154584" y="134874"/>
                    </a:lnTo>
                    <a:cubicBezTo>
                      <a:pt x="92133" y="106269"/>
                      <a:pt x="38520" y="61373"/>
                      <a:pt x="-624" y="4919"/>
                    </a:cubicBezTo>
                    <a:lnTo>
                      <a:pt x="-624" y="4919"/>
                    </a:lnTo>
                    <a:lnTo>
                      <a:pt x="6917" y="8"/>
                    </a:lnTo>
                    <a:cubicBezTo>
                      <a:pt x="7337" y="675"/>
                      <a:pt x="7812" y="1324"/>
                      <a:pt x="8320" y="1937"/>
                    </a:cubicBezTo>
                    <a:cubicBezTo>
                      <a:pt x="48464" y="58900"/>
                      <a:pt x="103743" y="103499"/>
                      <a:pt x="167913" y="130664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3" id="83"/>
              <p:cNvSpPr/>
              <p:nvPr/>
            </p:nvSpPr>
            <p:spPr>
              <a:xfrm>
                <a:off x="1032200" y="4239529"/>
                <a:ext cx="59102" cy="139249"/>
              </a:xfrm>
              <a:custGeom>
                <a:avLst/>
                <a:gdLst/>
                <a:ahLst/>
                <a:cxnLst/>
                <a:rect r="r" b="b" t="t" l="l"/>
                <a:pathLst>
                  <a:path w="59102" h="139249" stroke="true" fill="norm" extrusionOk="true">
                    <a:moveTo>
                      <a:pt x="8320" y="139258"/>
                    </a:moveTo>
                    <a:lnTo>
                      <a:pt x="-624" y="137504"/>
                    </a:lnTo>
                    <a:cubicBezTo>
                      <a:pt x="-624" y="137504"/>
                      <a:pt x="-624" y="137504"/>
                      <a:pt x="-624" y="137504"/>
                    </a:cubicBezTo>
                    <a:cubicBezTo>
                      <a:pt x="8952" y="91573"/>
                      <a:pt x="24700" y="47150"/>
                      <a:pt x="46201" y="5445"/>
                    </a:cubicBezTo>
                    <a:lnTo>
                      <a:pt x="58478" y="8"/>
                    </a:lnTo>
                    <a:cubicBezTo>
                      <a:pt x="36187" y="41573"/>
                      <a:pt x="19719" y="86013"/>
                      <a:pt x="9548" y="132067"/>
                    </a:cubicBezTo>
                    <a:cubicBezTo>
                      <a:pt x="9197" y="134873"/>
                      <a:pt x="8846" y="136978"/>
                      <a:pt x="8320" y="139258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84" id="84"/>
              <p:cNvSpPr/>
              <p:nvPr/>
            </p:nvSpPr>
            <p:spPr>
              <a:xfrm>
                <a:off x="862138" y="4350893"/>
                <a:ext cx="19763" cy="109435"/>
              </a:xfrm>
              <a:custGeom>
                <a:avLst/>
                <a:gdLst/>
                <a:ahLst/>
                <a:cxnLst/>
                <a:rect r="r" b="b" t="t" l="l"/>
                <a:pathLst>
                  <a:path w="19763" h="109435" stroke="true" fill="norm" extrusionOk="true">
                    <a:moveTo>
                      <a:pt x="10546" y="108216"/>
                    </a:moveTo>
                    <a:lnTo>
                      <a:pt x="1426" y="109444"/>
                    </a:lnTo>
                    <a:lnTo>
                      <a:pt x="1426" y="104533"/>
                    </a:lnTo>
                    <a:cubicBezTo>
                      <a:pt x="-2626" y="72597"/>
                      <a:pt x="-660" y="40170"/>
                      <a:pt x="7214" y="8952"/>
                    </a:cubicBezTo>
                    <a:cubicBezTo>
                      <a:pt x="11247" y="5796"/>
                      <a:pt x="15106" y="2814"/>
                      <a:pt x="19139" y="8"/>
                    </a:cubicBezTo>
                    <a:cubicBezTo>
                      <a:pt x="9458" y="32453"/>
                      <a:pt x="6354" y="66494"/>
                      <a:pt x="10019" y="100149"/>
                    </a:cubicBezTo>
                    <a:cubicBezTo>
                      <a:pt x="10019" y="102850"/>
                      <a:pt x="10195" y="105533"/>
                      <a:pt x="10546" y="108216"/>
                    </a:cubicBezTo>
                    <a:close/>
                  </a:path>
                </a:pathLst>
              </a:custGeom>
              <a:solidFill>
                <a:srgbClr val="3B382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家园差异</a:t>
            </a:r>
          </a:p>
        </p:txBody>
      </p:sp>
      <p:sp>
        <p:nvSpPr>
          <p:cNvPr name="AutoShape 3" id="3"/>
          <p:cNvSpPr/>
          <p:nvPr/>
        </p:nvSpPr>
        <p:spPr>
          <a:xfrm>
            <a:off x="-6350" y="-30125"/>
            <a:ext cx="12192000" cy="3164880"/>
          </a:xfrm>
          <a:prstGeom prst="rect">
            <a:avLst/>
          </a:prstGeom>
          <a:blipFill>
            <a:blip r:embed="rId2"/>
            <a:stretch>
              <a:fillRect t="-34188" l="-205" b="-122530" r="205"/>
            </a:stretch>
          </a:blip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/>
        </p:nvSpPr>
        <p:spPr>
          <a:xfrm>
            <a:off x="660400" y="441373"/>
            <a:ext cx="6565900" cy="52322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b" wrap="square" tIns="45720" lIns="91440" bIns="45720" rIns="91440">
            <a:spAutoFit/>
          </a:bodyPr>
          <a:p>
            <a:pPr algn="l" marL="0"/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气候特点</a:t>
            </a:r>
          </a:p>
        </p:txBody>
      </p:sp>
      <p:sp>
        <p:nvSpPr>
          <p:cNvPr name="TextBox 5" id="5"/>
          <p:cNvSpPr txBox="true"/>
          <p:nvPr/>
        </p:nvSpPr>
        <p:spPr>
          <a:xfrm>
            <a:off x="1073069" y="3541578"/>
            <a:ext cx="755731" cy="646331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3600" baseline="0" u="none">
                <a:solidFill>
                  <a:schemeClr val="accent1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name="TextBox 6" id="6"/>
          <p:cNvSpPr txBox="true"/>
          <p:nvPr/>
        </p:nvSpPr>
        <p:spPr>
          <a:xfrm>
            <a:off x="1101822" y="4262095"/>
            <a:ext cx="4251146" cy="70019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Arial"/>
                <a:ea typeface="Arial"/>
              </a:rPr>
              <a:t> 部分幼儿在园所表达不够主动，往往在集体活动中较为沉默，需努力帮助他们寻找合适的表达方式。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6826168" y="3534059"/>
            <a:ext cx="889082" cy="646331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3600" baseline="0" u="none">
                <a:solidFill>
                  <a:srgbClr val="FFFFF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6855086" y="4254576"/>
            <a:ext cx="4251146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引导幼儿认识交流的重要性，通过多种互动形式鼓励他们积极表达自己的情感和想法。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1763702" y="3617438"/>
            <a:ext cx="3589266" cy="417743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表达方式不足</a:t>
            </a:r>
            <a:endParaRPr lang="en-US" sz="1100"/>
          </a:p>
        </p:txBody>
      </p:sp>
      <p:sp>
        <p:nvSpPr>
          <p:cNvPr name="TextBox 10" id="10"/>
          <p:cNvSpPr txBox="true"/>
          <p:nvPr/>
        </p:nvSpPr>
        <p:spPr>
          <a:xfrm>
            <a:off x="7529665" y="3617438"/>
            <a:ext cx="3576567" cy="417743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树立交流意识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660400" y="1746585"/>
            <a:ext cx="2584674" cy="1421928"/>
          </a:xfrm>
          <a:prstGeom prst="rect">
            <a:avLst/>
          </a:prstGeom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true" i="false" sz="9600" baseline="0" u="none">
                <a:solidFill>
                  <a:srgbClr val="FFFFFF"/>
                </a:solidFill>
                <a:latin typeface="Arial"/>
                <a:ea typeface="Arial"/>
              </a:rPr>
              <a:t>05</a:t>
            </a:r>
            <a:endParaRPr lang="en-US" sz="1100"/>
          </a:p>
        </p:txBody>
      </p:sp>
      <p:sp>
        <p:nvSpPr>
          <p:cNvPr name="AutoShape 3" id="3"/>
          <p:cNvSpPr/>
          <p:nvPr>
            <p:ph type="title"/>
          </p:nvPr>
        </p:nvSpPr>
        <p:spPr>
          <a:xfrm>
            <a:off x="674642" y="3223913"/>
            <a:ext cx="5731164" cy="535531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32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对策与建议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个别差异教育</a:t>
            </a:r>
          </a:p>
        </p:txBody>
      </p:sp>
      <p:grpSp>
        <p:nvGrpSpPr>
          <p:cNvPr name="Group 3" id="3"/>
          <p:cNvGrpSpPr/>
          <p:nvPr/>
        </p:nvGrpSpPr>
        <p:grpSpPr>
          <a:xfrm>
            <a:off x="832269" y="1356733"/>
            <a:ext cx="4371278" cy="4397296"/>
            <a:chOff x="832269" y="1356733"/>
            <a:chExt cx="4371278" cy="4397296"/>
          </a:xfrm>
        </p:grpSpPr>
        <p:sp>
          <p:nvSpPr>
            <p:cNvPr name="AutoShape 4" id="4"/>
            <p:cNvSpPr/>
            <p:nvPr/>
          </p:nvSpPr>
          <p:spPr>
            <a:xfrm>
              <a:off x="832269" y="2285999"/>
              <a:ext cx="3468030" cy="346803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15000"/>
              </a:srgbClr>
            </a:solidFill>
            <a:ln cap="flat" cmpd="sng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  <p:sp>
          <p:nvSpPr>
            <p:cNvPr name="AutoShape 5" id="5"/>
            <p:cNvSpPr/>
            <p:nvPr/>
          </p:nvSpPr>
          <p:spPr>
            <a:xfrm>
              <a:off x="2991889" y="1356733"/>
              <a:ext cx="2211658" cy="2211658"/>
            </a:xfrm>
            <a:prstGeom prst="donut">
              <a:avLst>
                <a:gd name="adj" fmla="val 19662"/>
              </a:avLst>
            </a:prstGeom>
            <a:solidFill>
              <a:schemeClr val="accent1"/>
            </a:solidFill>
            <a:ln cap="flat" cmpd="sng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AutoShape 6" id="6"/>
          <p:cNvSpPr/>
          <p:nvPr/>
        </p:nvSpPr>
        <p:spPr>
          <a:xfrm flipH="true">
            <a:off x="5804684" y="2265733"/>
            <a:ext cx="5714216" cy="700576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+mn-ea"/>
                <a:ea typeface="+mn-ea"/>
              </a:rPr>
              <a:t> 教师需时刻关注每位幼儿的学习状态与心理变化，针对个别差异制订适宜的教育方案。</a:t>
            </a:r>
          </a:p>
        </p:txBody>
      </p:sp>
      <p:sp>
        <p:nvSpPr>
          <p:cNvPr name="TextBox 7" id="7"/>
          <p:cNvSpPr txBox="true"/>
          <p:nvPr/>
        </p:nvSpPr>
        <p:spPr>
          <a:xfrm>
            <a:off x="5804684" y="1422406"/>
            <a:ext cx="5714216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关注学习情况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>
            <a:off x="5921593" y="2033630"/>
            <a:ext cx="1527629" cy="480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9" id="9"/>
          <p:cNvSpPr/>
          <p:nvPr/>
        </p:nvSpPr>
        <p:spPr>
          <a:xfrm flipH="true">
            <a:off x="5804684" y="4748583"/>
            <a:ext cx="5714216" cy="700576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+mn-ea"/>
                <a:ea typeface="+mn-ea"/>
              </a:rPr>
              <a:t> 在教学中增强“着重教学”的形式，通过各种口头交流活动提升幼儿的表达能力，自信开口。</a:t>
            </a:r>
          </a:p>
        </p:txBody>
      </p:sp>
      <p:sp>
        <p:nvSpPr>
          <p:cNvPr name="TextBox 10" id="10"/>
          <p:cNvSpPr txBox="true"/>
          <p:nvPr/>
        </p:nvSpPr>
        <p:spPr>
          <a:xfrm>
            <a:off x="5804684" y="3905256"/>
            <a:ext cx="5714216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提升口头表达能力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>
            <a:off x="5921593" y="4516480"/>
            <a:ext cx="1527629" cy="480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9924" y="-17697"/>
            <a:ext cx="10850563" cy="1028699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自觉性培养</a:t>
            </a:r>
          </a:p>
        </p:txBody>
      </p:sp>
      <p:pic>
        <p:nvPicPr>
          <p:cNvPr name="image1.jpeg" id="3"/>
          <p:cNvPicPr>
            <a:picLocks noChangeAspect="true"/>
          </p:cNvPicPr>
          <p:nvPr/>
        </p:nvPicPr>
        <p:blipFill>
          <a:blip r:embed="rId2"/>
          <a:srcRect l="2727" r="2727"/>
          <a:stretch>
            <a:fillRect t="0" l="0" b="0" r="0"/>
          </a:stretch>
        </p:blipFill>
        <p:spPr>
          <a:xfrm>
            <a:off x="7879642" y="1497648"/>
            <a:ext cx="3651958" cy="3862704"/>
          </a:xfrm>
          <a:custGeom>
            <a:pathLst>
              <a:path w="3651958" h="3862704" stroke="true" fill="norm" extrusionOk="true">
                <a:moveTo>
                  <a:pt x="1825979" y="0"/>
                </a:moveTo>
                <a:cubicBezTo>
                  <a:pt x="2834439" y="0"/>
                  <a:pt x="3651958" y="817519"/>
                  <a:pt x="3651958" y="1825979"/>
                </a:cubicBezTo>
                <a:cubicBezTo>
                  <a:pt x="3651958" y="2504887"/>
                  <a:pt x="3651957" y="3183796"/>
                  <a:pt x="3651957" y="3862704"/>
                </a:cubicBezTo>
                <a:lnTo>
                  <a:pt x="0" y="3862704"/>
                </a:lnTo>
                <a:lnTo>
                  <a:pt x="0" y="1825979"/>
                </a:lnTo>
                <a:cubicBezTo>
                  <a:pt x="0" y="817519"/>
                  <a:pt x="817519" y="0"/>
                  <a:pt x="1825979" y="0"/>
                </a:cubicBezTo>
                <a:close/>
              </a:path>
            </a:pathLst>
          </a:custGeom>
        </p:spPr>
      </p:pic>
      <p:sp>
        <p:nvSpPr>
          <p:cNvPr name="AutoShape 4" id="4"/>
          <p:cNvSpPr/>
          <p:nvPr/>
        </p:nvSpPr>
        <p:spPr>
          <a:xfrm>
            <a:off x="660400" y="2129976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5" id="5"/>
          <p:cNvGrpSpPr/>
          <p:nvPr/>
        </p:nvGrpSpPr>
        <p:grpSpPr>
          <a:xfrm>
            <a:off x="1839016" y="2440448"/>
            <a:ext cx="540000" cy="540000"/>
            <a:chOff x="4584079" y="5599496"/>
            <a:chExt cx="540000" cy="540000"/>
          </a:xfrm>
        </p:grpSpPr>
        <p:sp>
          <p:nvSpPr>
            <p:cNvPr name="TextBox 6" id="6"/>
            <p:cNvSpPr txBox="true"/>
            <p:nvPr/>
          </p:nvSpPr>
          <p:spPr>
            <a:xfrm>
              <a:off x="4584079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7" id="7"/>
            <p:cNvSpPr/>
            <p:nvPr/>
          </p:nvSpPr>
          <p:spPr>
            <a:xfrm>
              <a:off x="4716376" y="5766219"/>
              <a:ext cx="275406" cy="206554"/>
            </a:xfrm>
            <a:custGeom>
              <a:avLst/>
              <a:gdLst/>
              <a:ahLst/>
              <a:cxnLst/>
              <a:rect r="r" b="b" t="t" l="l"/>
              <a:pathLst>
                <a:path w="533400" h="400050" stroke="true" fill="norm" extrusionOk="true">
                  <a:moveTo>
                    <a:pt x="505433" y="621"/>
                  </a:moveTo>
                  <a:cubicBezTo>
                    <a:pt x="521626" y="621"/>
                    <a:pt x="534008" y="13004"/>
                    <a:pt x="534008" y="29196"/>
                  </a:cubicBezTo>
                  <a:lnTo>
                    <a:pt x="534008" y="372096"/>
                  </a:lnTo>
                  <a:cubicBezTo>
                    <a:pt x="534008" y="388289"/>
                    <a:pt x="521626" y="400671"/>
                    <a:pt x="505433" y="400671"/>
                  </a:cubicBezTo>
                  <a:lnTo>
                    <a:pt x="29183" y="400671"/>
                  </a:lnTo>
                  <a:cubicBezTo>
                    <a:pt x="12990" y="400671"/>
                    <a:pt x="608" y="388289"/>
                    <a:pt x="608" y="372096"/>
                  </a:cubicBezTo>
                  <a:lnTo>
                    <a:pt x="608" y="29196"/>
                  </a:lnTo>
                  <a:cubicBezTo>
                    <a:pt x="608" y="13004"/>
                    <a:pt x="12990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133" y="198741"/>
                  </a:moveTo>
                  <a:cubicBezTo>
                    <a:pt x="378751" y="189216"/>
                    <a:pt x="360653" y="192074"/>
                    <a:pt x="351128" y="204456"/>
                  </a:cubicBezTo>
                  <a:lnTo>
                    <a:pt x="351128" y="204456"/>
                  </a:lnTo>
                  <a:lnTo>
                    <a:pt x="267308" y="315899"/>
                  </a:lnTo>
                  <a:cubicBezTo>
                    <a:pt x="266355" y="316851"/>
                    <a:pt x="265403" y="317804"/>
                    <a:pt x="264451" y="318756"/>
                  </a:cubicBezTo>
                  <a:cubicBezTo>
                    <a:pt x="253021" y="330186"/>
                    <a:pt x="234923" y="330186"/>
                    <a:pt x="224446" y="318756"/>
                  </a:cubicBezTo>
                  <a:lnTo>
                    <a:pt x="224446" y="318756"/>
                  </a:lnTo>
                  <a:lnTo>
                    <a:pt x="162533" y="257796"/>
                  </a:lnTo>
                  <a:cubicBezTo>
                    <a:pt x="161580" y="256844"/>
                    <a:pt x="161580" y="256844"/>
                    <a:pt x="160628" y="255891"/>
                  </a:cubicBezTo>
                  <a:cubicBezTo>
                    <a:pt x="148246" y="245414"/>
                    <a:pt x="130148" y="247319"/>
                    <a:pt x="120623" y="259701"/>
                  </a:cubicBezTo>
                  <a:lnTo>
                    <a:pt x="120623" y="259701"/>
                  </a:lnTo>
                  <a:lnTo>
                    <a:pt x="32993" y="366381"/>
                  </a:lnTo>
                  <a:cubicBezTo>
                    <a:pt x="32040" y="368286"/>
                    <a:pt x="31088" y="370191"/>
                    <a:pt x="31088" y="372096"/>
                  </a:cubicBezTo>
                  <a:cubicBezTo>
                    <a:pt x="31088" y="377811"/>
                    <a:pt x="34898" y="381621"/>
                    <a:pt x="40613" y="381621"/>
                  </a:cubicBezTo>
                  <a:lnTo>
                    <a:pt x="40613" y="381621"/>
                  </a:lnTo>
                  <a:lnTo>
                    <a:pt x="497813" y="381621"/>
                  </a:lnTo>
                  <a:cubicBezTo>
                    <a:pt x="499718" y="381621"/>
                    <a:pt x="501623" y="380669"/>
                    <a:pt x="503528" y="379716"/>
                  </a:cubicBezTo>
                  <a:cubicBezTo>
                    <a:pt x="508290" y="376859"/>
                    <a:pt x="509243" y="371144"/>
                    <a:pt x="506386" y="366381"/>
                  </a:cubicBezTo>
                  <a:lnTo>
                    <a:pt x="506386" y="366381"/>
                  </a:lnTo>
                  <a:lnTo>
                    <a:pt x="398753" y="205409"/>
                  </a:lnTo>
                  <a:cubicBezTo>
                    <a:pt x="395896" y="202551"/>
                    <a:pt x="393990" y="200646"/>
                    <a:pt x="391133" y="198741"/>
                  </a:cubicBezTo>
                  <a:close/>
                  <a:moveTo>
                    <a:pt x="95858" y="57771"/>
                  </a:moveTo>
                  <a:cubicBezTo>
                    <a:pt x="74903" y="57771"/>
                    <a:pt x="57758" y="74916"/>
                    <a:pt x="57758" y="95871"/>
                  </a:cubicBezTo>
                  <a:cubicBezTo>
                    <a:pt x="57758" y="116826"/>
                    <a:pt x="74903" y="133971"/>
                    <a:pt x="95858" y="133971"/>
                  </a:cubicBezTo>
                  <a:cubicBezTo>
                    <a:pt x="116813" y="133971"/>
                    <a:pt x="133958" y="116826"/>
                    <a:pt x="133958" y="95871"/>
                  </a:cubicBezTo>
                  <a:cubicBezTo>
                    <a:pt x="133958" y="74916"/>
                    <a:pt x="116813" y="57771"/>
                    <a:pt x="95858" y="5777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TextBox 8" id="8"/>
          <p:cNvSpPr txBox="true"/>
          <p:nvPr/>
        </p:nvSpPr>
        <p:spPr>
          <a:xfrm>
            <a:off x="825690" y="3053034"/>
            <a:ext cx="2624618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老师的榜样作用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825690" y="3476723"/>
            <a:ext cx="2624618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 教师应以身作则，潜移默化地影响幼儿的行为，营造遵守规则、自觉学习的良好氛围。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4310681" y="2167174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11" id="11"/>
          <p:cNvGrpSpPr/>
          <p:nvPr/>
        </p:nvGrpSpPr>
        <p:grpSpPr>
          <a:xfrm>
            <a:off x="5489297" y="2440448"/>
            <a:ext cx="540000" cy="540000"/>
            <a:chOff x="5460031" y="5599496"/>
            <a:chExt cx="540000" cy="540000"/>
          </a:xfrm>
        </p:grpSpPr>
        <p:sp>
          <p:nvSpPr>
            <p:cNvPr name="TextBox 12" id="12"/>
            <p:cNvSpPr txBox="true"/>
            <p:nvPr/>
          </p:nvSpPr>
          <p:spPr>
            <a:xfrm>
              <a:off x="5460031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5604182" y="5734497"/>
              <a:ext cx="251698" cy="269998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</p:grpSp>
      <p:sp>
        <p:nvSpPr>
          <p:cNvPr name="TextBox 14" id="14"/>
          <p:cNvSpPr txBox="true"/>
          <p:nvPr/>
        </p:nvSpPr>
        <p:spPr>
          <a:xfrm>
            <a:off x="4450237" y="3073843"/>
            <a:ext cx="2605724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习惯养成奖励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4450237" y="3497532"/>
            <a:ext cx="2605724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 开设“三好学生”奖鼓励机制，及时给予表现优秀的幼儿积极反馈，以促进良好学习习惯的形成。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9924" y="-17697"/>
            <a:ext cx="10850563" cy="1028699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行为规范引导</a:t>
            </a:r>
          </a:p>
        </p:txBody>
      </p:sp>
      <p:pic>
        <p:nvPicPr>
          <p:cNvPr name="image1.jpeg" id="3"/>
          <p:cNvPicPr>
            <a:picLocks noChangeAspect="true"/>
          </p:cNvPicPr>
          <p:nvPr/>
        </p:nvPicPr>
        <p:blipFill>
          <a:blip r:embed="rId2"/>
          <a:srcRect l="2727" r="2727"/>
          <a:stretch>
            <a:fillRect t="0" l="0" b="0" r="0"/>
          </a:stretch>
        </p:blipFill>
        <p:spPr>
          <a:xfrm>
            <a:off x="7879642" y="1497648"/>
            <a:ext cx="3651958" cy="3862704"/>
          </a:xfrm>
          <a:custGeom>
            <a:pathLst>
              <a:path w="3651958" h="3862704" stroke="true" fill="norm" extrusionOk="true">
                <a:moveTo>
                  <a:pt x="1825979" y="0"/>
                </a:moveTo>
                <a:cubicBezTo>
                  <a:pt x="2834439" y="0"/>
                  <a:pt x="3651958" y="817519"/>
                  <a:pt x="3651958" y="1825979"/>
                </a:cubicBezTo>
                <a:cubicBezTo>
                  <a:pt x="3651958" y="2504887"/>
                  <a:pt x="3651957" y="3183796"/>
                  <a:pt x="3651957" y="3862704"/>
                </a:cubicBezTo>
                <a:lnTo>
                  <a:pt x="0" y="3862704"/>
                </a:lnTo>
                <a:lnTo>
                  <a:pt x="0" y="1825979"/>
                </a:lnTo>
                <a:cubicBezTo>
                  <a:pt x="0" y="817519"/>
                  <a:pt x="817519" y="0"/>
                  <a:pt x="1825979" y="0"/>
                </a:cubicBezTo>
                <a:close/>
              </a:path>
            </a:pathLst>
          </a:custGeom>
        </p:spPr>
      </p:pic>
      <p:sp>
        <p:nvSpPr>
          <p:cNvPr name="AutoShape 4" id="4"/>
          <p:cNvSpPr/>
          <p:nvPr/>
        </p:nvSpPr>
        <p:spPr>
          <a:xfrm>
            <a:off x="660400" y="2129976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5" id="5"/>
          <p:cNvGrpSpPr/>
          <p:nvPr/>
        </p:nvGrpSpPr>
        <p:grpSpPr>
          <a:xfrm>
            <a:off x="1839016" y="2440448"/>
            <a:ext cx="540000" cy="540000"/>
            <a:chOff x="4584079" y="5599496"/>
            <a:chExt cx="540000" cy="540000"/>
          </a:xfrm>
        </p:grpSpPr>
        <p:sp>
          <p:nvSpPr>
            <p:cNvPr name="TextBox 6" id="6"/>
            <p:cNvSpPr txBox="true"/>
            <p:nvPr/>
          </p:nvSpPr>
          <p:spPr>
            <a:xfrm>
              <a:off x="4584079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7" id="7"/>
            <p:cNvSpPr/>
            <p:nvPr/>
          </p:nvSpPr>
          <p:spPr>
            <a:xfrm>
              <a:off x="4716376" y="5766219"/>
              <a:ext cx="275406" cy="206554"/>
            </a:xfrm>
            <a:custGeom>
              <a:avLst/>
              <a:gdLst/>
              <a:ahLst/>
              <a:cxnLst/>
              <a:rect r="r" b="b" t="t" l="l"/>
              <a:pathLst>
                <a:path w="533400" h="400050" stroke="true" fill="norm" extrusionOk="true">
                  <a:moveTo>
                    <a:pt x="505433" y="621"/>
                  </a:moveTo>
                  <a:cubicBezTo>
                    <a:pt x="521626" y="621"/>
                    <a:pt x="534008" y="13004"/>
                    <a:pt x="534008" y="29196"/>
                  </a:cubicBezTo>
                  <a:lnTo>
                    <a:pt x="534008" y="372096"/>
                  </a:lnTo>
                  <a:cubicBezTo>
                    <a:pt x="534008" y="388289"/>
                    <a:pt x="521626" y="400671"/>
                    <a:pt x="505433" y="400671"/>
                  </a:cubicBezTo>
                  <a:lnTo>
                    <a:pt x="29183" y="400671"/>
                  </a:lnTo>
                  <a:cubicBezTo>
                    <a:pt x="12990" y="400671"/>
                    <a:pt x="608" y="388289"/>
                    <a:pt x="608" y="372096"/>
                  </a:cubicBezTo>
                  <a:lnTo>
                    <a:pt x="608" y="29196"/>
                  </a:lnTo>
                  <a:cubicBezTo>
                    <a:pt x="608" y="13004"/>
                    <a:pt x="12990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133" y="198741"/>
                  </a:moveTo>
                  <a:cubicBezTo>
                    <a:pt x="378751" y="189216"/>
                    <a:pt x="360653" y="192074"/>
                    <a:pt x="351128" y="204456"/>
                  </a:cubicBezTo>
                  <a:lnTo>
                    <a:pt x="351128" y="204456"/>
                  </a:lnTo>
                  <a:lnTo>
                    <a:pt x="267308" y="315899"/>
                  </a:lnTo>
                  <a:cubicBezTo>
                    <a:pt x="266355" y="316851"/>
                    <a:pt x="265403" y="317804"/>
                    <a:pt x="264451" y="318756"/>
                  </a:cubicBezTo>
                  <a:cubicBezTo>
                    <a:pt x="253021" y="330186"/>
                    <a:pt x="234923" y="330186"/>
                    <a:pt x="224446" y="318756"/>
                  </a:cubicBezTo>
                  <a:lnTo>
                    <a:pt x="224446" y="318756"/>
                  </a:lnTo>
                  <a:lnTo>
                    <a:pt x="162533" y="257796"/>
                  </a:lnTo>
                  <a:cubicBezTo>
                    <a:pt x="161580" y="256844"/>
                    <a:pt x="161580" y="256844"/>
                    <a:pt x="160628" y="255891"/>
                  </a:cubicBezTo>
                  <a:cubicBezTo>
                    <a:pt x="148246" y="245414"/>
                    <a:pt x="130148" y="247319"/>
                    <a:pt x="120623" y="259701"/>
                  </a:cubicBezTo>
                  <a:lnTo>
                    <a:pt x="120623" y="259701"/>
                  </a:lnTo>
                  <a:lnTo>
                    <a:pt x="32993" y="366381"/>
                  </a:lnTo>
                  <a:cubicBezTo>
                    <a:pt x="32040" y="368286"/>
                    <a:pt x="31088" y="370191"/>
                    <a:pt x="31088" y="372096"/>
                  </a:cubicBezTo>
                  <a:cubicBezTo>
                    <a:pt x="31088" y="377811"/>
                    <a:pt x="34898" y="381621"/>
                    <a:pt x="40613" y="381621"/>
                  </a:cubicBezTo>
                  <a:lnTo>
                    <a:pt x="40613" y="381621"/>
                  </a:lnTo>
                  <a:lnTo>
                    <a:pt x="497813" y="381621"/>
                  </a:lnTo>
                  <a:cubicBezTo>
                    <a:pt x="499718" y="381621"/>
                    <a:pt x="501623" y="380669"/>
                    <a:pt x="503528" y="379716"/>
                  </a:cubicBezTo>
                  <a:cubicBezTo>
                    <a:pt x="508290" y="376859"/>
                    <a:pt x="509243" y="371144"/>
                    <a:pt x="506386" y="366381"/>
                  </a:cubicBezTo>
                  <a:lnTo>
                    <a:pt x="506386" y="366381"/>
                  </a:lnTo>
                  <a:lnTo>
                    <a:pt x="398753" y="205409"/>
                  </a:lnTo>
                  <a:cubicBezTo>
                    <a:pt x="395896" y="202551"/>
                    <a:pt x="393990" y="200646"/>
                    <a:pt x="391133" y="198741"/>
                  </a:cubicBezTo>
                  <a:close/>
                  <a:moveTo>
                    <a:pt x="95858" y="57771"/>
                  </a:moveTo>
                  <a:cubicBezTo>
                    <a:pt x="74903" y="57771"/>
                    <a:pt x="57758" y="74916"/>
                    <a:pt x="57758" y="95871"/>
                  </a:cubicBezTo>
                  <a:cubicBezTo>
                    <a:pt x="57758" y="116826"/>
                    <a:pt x="74903" y="133971"/>
                    <a:pt x="95858" y="133971"/>
                  </a:cubicBezTo>
                  <a:cubicBezTo>
                    <a:pt x="116813" y="133971"/>
                    <a:pt x="133958" y="116826"/>
                    <a:pt x="133958" y="95871"/>
                  </a:cubicBezTo>
                  <a:cubicBezTo>
                    <a:pt x="133958" y="74916"/>
                    <a:pt x="116813" y="57771"/>
                    <a:pt x="95858" y="5777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TextBox 8" id="8"/>
          <p:cNvSpPr txBox="true"/>
          <p:nvPr/>
        </p:nvSpPr>
        <p:spPr>
          <a:xfrm>
            <a:off x="825690" y="3053034"/>
            <a:ext cx="2624618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行为观察与引导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825690" y="3476723"/>
            <a:ext cx="2624618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 教师需细致观察幼儿的行为习惯，在日常活动中适时引导他们改正不良行为，树立良好榜样。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4310681" y="2167174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11" id="11"/>
          <p:cNvGrpSpPr/>
          <p:nvPr/>
        </p:nvGrpSpPr>
        <p:grpSpPr>
          <a:xfrm>
            <a:off x="5489297" y="2440448"/>
            <a:ext cx="540000" cy="540000"/>
            <a:chOff x="5460031" y="5599496"/>
            <a:chExt cx="540000" cy="540000"/>
          </a:xfrm>
        </p:grpSpPr>
        <p:sp>
          <p:nvSpPr>
            <p:cNvPr name="TextBox 12" id="12"/>
            <p:cNvSpPr txBox="true"/>
            <p:nvPr/>
          </p:nvSpPr>
          <p:spPr>
            <a:xfrm>
              <a:off x="5460031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5604182" y="5734497"/>
              <a:ext cx="251698" cy="269998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</p:grpSp>
      <p:sp>
        <p:nvSpPr>
          <p:cNvPr name="TextBox 14" id="14"/>
          <p:cNvSpPr txBox="true"/>
          <p:nvPr/>
        </p:nvSpPr>
        <p:spPr>
          <a:xfrm>
            <a:off x="4450237" y="3073843"/>
            <a:ext cx="2605724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树立良好行为榜样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4450237" y="3497532"/>
            <a:ext cx="2605724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 鼓励幼儿学习身边优秀同伴的行为，激励他们自觉践行积极行为，形成良好的班级文化氛围。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660400" y="1746585"/>
            <a:ext cx="2584674" cy="1421928"/>
          </a:xfrm>
          <a:prstGeom prst="rect">
            <a:avLst/>
          </a:prstGeom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true" i="false" sz="9600" baseline="0" u="none">
                <a:solidFill>
                  <a:srgbClr val="FFFFFF"/>
                </a:solidFill>
                <a:latin typeface="Arial"/>
                <a:ea typeface="Arial"/>
              </a:rPr>
              <a:t>06</a:t>
            </a:r>
            <a:endParaRPr lang="en-US" sz="1100"/>
          </a:p>
        </p:txBody>
      </p:sp>
      <p:sp>
        <p:nvSpPr>
          <p:cNvPr name="AutoShape 3" id="3"/>
          <p:cNvSpPr/>
          <p:nvPr>
            <p:ph type="title"/>
          </p:nvPr>
        </p:nvSpPr>
        <p:spPr>
          <a:xfrm>
            <a:off x="674642" y="3223913"/>
            <a:ext cx="5731164" cy="535531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32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工作协作与氛围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913410" y="1831571"/>
            <a:ext cx="1527629" cy="9606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3" id="3"/>
          <p:cNvSpPr txBox="true"/>
          <p:nvPr/>
        </p:nvSpPr>
        <p:spPr>
          <a:xfrm>
            <a:off x="757823" y="1189061"/>
            <a:ext cx="944489" cy="830997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ctr" marL="0">
              <a:defRPr/>
            </a:pPr>
            <a:r>
              <a:rPr lang="en-US" b="true" i="false" sz="4800" baseline="0" u="none">
                <a:solidFill>
                  <a:srgbClr val="FFFFFF"/>
                </a:solidFill>
                <a:latin typeface="+mn-ea"/>
                <a:ea typeface="+mn-ea"/>
              </a:rPr>
              <a:t>01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>
            <a:off x="794692" y="2049086"/>
            <a:ext cx="3116530" cy="40011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/>
            <a:r>
              <a:rPr lang="zh-CN" b="true" i="false" sz="2000" baseline="0" u="none" altLang="en-US">
                <a:solidFill>
                  <a:srgbClr val="FFFFFF"/>
                </a:solidFill>
                <a:latin typeface="+mn-ea"/>
                <a:ea typeface="+mn-ea"/>
              </a:rPr>
              <a:t>指导方针</a:t>
            </a:r>
          </a:p>
        </p:txBody>
      </p:sp>
      <p:sp>
        <p:nvSpPr>
          <p:cNvPr name="AutoShape 5" id="5"/>
          <p:cNvSpPr/>
          <p:nvPr/>
        </p:nvSpPr>
        <p:spPr>
          <a:xfrm>
            <a:off x="4310994" y="1831571"/>
            <a:ext cx="1527629" cy="960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6" id="6"/>
          <p:cNvSpPr txBox="true"/>
          <p:nvPr/>
        </p:nvSpPr>
        <p:spPr>
          <a:xfrm>
            <a:off x="4155408" y="1189061"/>
            <a:ext cx="944489" cy="830997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ctr" marL="0">
              <a:defRPr/>
            </a:pPr>
            <a:r>
              <a:rPr lang="en-US" b="true" i="false" sz="4800" baseline="0" u="none">
                <a:solidFill>
                  <a:srgbClr val="FFFFFF"/>
                </a:solidFill>
                <a:latin typeface="+mn-ea"/>
                <a:ea typeface="+mn-ea"/>
              </a:rPr>
              <a:t>02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>
            <a:off x="4192276" y="2049086"/>
            <a:ext cx="3116530" cy="40011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/>
            <a:r>
              <a:rPr lang="zh-CN" b="true" i="false" sz="2000" baseline="0" u="none" altLang="en-US">
                <a:solidFill>
                  <a:srgbClr val="FFFFFF"/>
                </a:solidFill>
                <a:latin typeface="+mn-ea"/>
                <a:ea typeface="+mn-ea"/>
              </a:rPr>
              <a:t>情况分析</a:t>
            </a:r>
          </a:p>
        </p:txBody>
      </p:sp>
      <p:sp>
        <p:nvSpPr>
          <p:cNvPr name="AutoShape 8" id="8"/>
          <p:cNvSpPr/>
          <p:nvPr/>
        </p:nvSpPr>
        <p:spPr>
          <a:xfrm>
            <a:off x="913410" y="3700118"/>
            <a:ext cx="1527629" cy="960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9" id="9"/>
          <p:cNvSpPr txBox="true"/>
          <p:nvPr/>
        </p:nvSpPr>
        <p:spPr>
          <a:xfrm>
            <a:off x="757824" y="3057608"/>
            <a:ext cx="944489" cy="830997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ctr" marL="0">
              <a:defRPr/>
            </a:pPr>
            <a:r>
              <a:rPr lang="en-US" b="true" i="false" sz="4800" baseline="0" u="none">
                <a:solidFill>
                  <a:srgbClr val="FFFFFF"/>
                </a:solidFill>
                <a:latin typeface="+mn-ea"/>
                <a:ea typeface="+mn-ea"/>
              </a:rPr>
              <a:t>03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794692" y="3917633"/>
            <a:ext cx="3116530" cy="40011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/>
            <a:r>
              <a:rPr lang="zh-CN" b="true" i="false" sz="2000" baseline="0" u="none" altLang="en-US">
                <a:solidFill>
                  <a:srgbClr val="FFFFFF"/>
                </a:solidFill>
                <a:latin typeface="+mn-ea"/>
                <a:ea typeface="+mn-ea"/>
              </a:rPr>
              <a:t>优点表现</a:t>
            </a:r>
          </a:p>
        </p:txBody>
      </p:sp>
      <p:sp>
        <p:nvSpPr>
          <p:cNvPr name="AutoShape 11" id="11"/>
          <p:cNvSpPr/>
          <p:nvPr/>
        </p:nvSpPr>
        <p:spPr>
          <a:xfrm>
            <a:off x="4310994" y="3700118"/>
            <a:ext cx="1527629" cy="960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12" id="12"/>
          <p:cNvSpPr txBox="true"/>
          <p:nvPr/>
        </p:nvSpPr>
        <p:spPr>
          <a:xfrm>
            <a:off x="4155408" y="3057608"/>
            <a:ext cx="944489" cy="830997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ctr" marL="0">
              <a:defRPr/>
            </a:pPr>
            <a:r>
              <a:rPr lang="en-US" b="true" i="false" sz="4800" baseline="0" u="none">
                <a:solidFill>
                  <a:srgbClr val="FFFFFF"/>
                </a:solidFill>
                <a:latin typeface="+mn-ea"/>
                <a:ea typeface="+mn-ea"/>
              </a:rPr>
              <a:t>04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>
            <a:off x="4192276" y="3917633"/>
            <a:ext cx="3116530" cy="40011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/>
            <a:r>
              <a:rPr lang="zh-CN" b="true" i="false" sz="2000" baseline="0" u="none" altLang="en-US">
                <a:solidFill>
                  <a:srgbClr val="FFFFFF"/>
                </a:solidFill>
                <a:latin typeface="+mn-ea"/>
                <a:ea typeface="+mn-ea"/>
              </a:rPr>
              <a:t>劣势分析</a:t>
            </a:r>
          </a:p>
        </p:txBody>
      </p:sp>
      <p:sp>
        <p:nvSpPr>
          <p:cNvPr name="AutoShape 14" id="14"/>
          <p:cNvSpPr/>
          <p:nvPr/>
        </p:nvSpPr>
        <p:spPr>
          <a:xfrm>
            <a:off x="8142514" y="0"/>
            <a:ext cx="4049486" cy="6858000"/>
          </a:xfrm>
          <a:prstGeom prst="rect">
            <a:avLst/>
          </a:prstGeom>
          <a:blipFill>
            <a:blip r:embed="rId2"/>
            <a:stretch>
              <a:fillRect t="0" l="-15764" b="0" r="-15667"/>
            </a:stretch>
          </a:blip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Freeform 15" id="15"/>
          <p:cNvSpPr/>
          <p:nvPr/>
        </p:nvSpPr>
        <p:spPr>
          <a:xfrm>
            <a:off x="7246257" y="1130300"/>
            <a:ext cx="2921000" cy="914400"/>
          </a:xfrm>
          <a:custGeom>
            <a:avLst/>
            <a:gdLst/>
            <a:ahLst/>
            <a:cxnLst/>
            <a:rect r="r" b="b" t="t" l="l"/>
            <a:pathLst>
              <a:path w="2921000" h="914400" stroke="true" fill="norm" extrusionOk="true">
                <a:moveTo>
                  <a:pt x="457200" y="0"/>
                </a:moveTo>
                <a:lnTo>
                  <a:pt x="914400" y="0"/>
                </a:lnTo>
                <a:lnTo>
                  <a:pt x="2921000" y="0"/>
                </a:lnTo>
                <a:lnTo>
                  <a:pt x="2921000" y="914400"/>
                </a:lnTo>
                <a:lnTo>
                  <a:pt x="914400" y="914400"/>
                </a:ln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ctr" marL="0"/>
          </a:p>
        </p:txBody>
      </p:sp>
      <p:sp>
        <p:nvSpPr>
          <p:cNvPr name="AutoShape 16" id="16"/>
          <p:cNvSpPr/>
          <p:nvPr>
            <p:ph type="body" sz="quarter" idx="14"/>
          </p:nvPr>
        </p:nvSpPr>
        <p:spPr>
          <a:xfrm>
            <a:off x="7439171" y="1130300"/>
            <a:ext cx="4752829" cy="830164"/>
          </a:xfrm>
        </p:spPr>
        <p:txBody>
          <a:bodyPr vert="horz" anchor="t" tIns="45720" lIns="91440" bIns="45720" rIns="91440">
            <a:normAutofit/>
          </a:bodyPr>
          <a:p>
            <a:pPr indent="0" algn="l" marL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b="true" i="false" sz="4400" baseline="0" u="none">
                <a:solidFill>
                  <a:srgbClr val="FFFFFF"/>
                </a:solidFill>
                <a:latin typeface="Arial"/>
                <a:ea typeface="Arial"/>
              </a:rPr>
              <a:t>Contents</a:t>
            </a:r>
          </a:p>
        </p:txBody>
      </p:sp>
      <p:sp>
        <p:nvSpPr>
          <p:cNvPr name="AutoShape 17" id="17"/>
          <p:cNvSpPr/>
          <p:nvPr/>
        </p:nvSpPr>
        <p:spPr>
          <a:xfrm>
            <a:off x="913409" y="5480453"/>
            <a:ext cx="1527629" cy="960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18" id="18"/>
          <p:cNvSpPr txBox="true"/>
          <p:nvPr/>
        </p:nvSpPr>
        <p:spPr>
          <a:xfrm>
            <a:off x="757823" y="4837943"/>
            <a:ext cx="944490" cy="830997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ctr" marL="0">
              <a:defRPr/>
            </a:pPr>
            <a:r>
              <a:rPr lang="en-US" b="true" i="false" sz="4800" baseline="0" u="none">
                <a:solidFill>
                  <a:srgbClr val="FFFFFF"/>
                </a:solidFill>
                <a:latin typeface="+mn-ea"/>
                <a:ea typeface="+mn-ea"/>
              </a:rPr>
              <a:t>05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>
            <a:off x="794691" y="5697968"/>
            <a:ext cx="3116530" cy="40011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/>
            <a:r>
              <a:rPr lang="zh-CN" b="true" i="false" sz="2000" baseline="0" u="none" altLang="en-US">
                <a:solidFill>
                  <a:srgbClr val="FFFFFF"/>
                </a:solidFill>
                <a:latin typeface="+mn-ea"/>
                <a:ea typeface="+mn-ea"/>
              </a:rPr>
              <a:t>对策与建议</a:t>
            </a:r>
          </a:p>
        </p:txBody>
      </p:sp>
      <p:sp>
        <p:nvSpPr>
          <p:cNvPr name="AutoShape 20" id="20"/>
          <p:cNvSpPr/>
          <p:nvPr/>
        </p:nvSpPr>
        <p:spPr>
          <a:xfrm>
            <a:off x="4310993" y="5480453"/>
            <a:ext cx="1527629" cy="960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21" id="21"/>
          <p:cNvSpPr txBox="true"/>
          <p:nvPr/>
        </p:nvSpPr>
        <p:spPr>
          <a:xfrm>
            <a:off x="4155407" y="4837943"/>
            <a:ext cx="944490" cy="830997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ctr" marL="0">
              <a:defRPr/>
            </a:pPr>
            <a:r>
              <a:rPr lang="en-US" b="true" i="false" sz="4800" baseline="0" u="none">
                <a:solidFill>
                  <a:srgbClr val="FFFFFF"/>
                </a:solidFill>
                <a:latin typeface="+mn-ea"/>
                <a:ea typeface="+mn-ea"/>
              </a:rPr>
              <a:t>06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>
            <a:off x="4192275" y="5697968"/>
            <a:ext cx="3116530" cy="40011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/>
            <a:r>
              <a:rPr lang="zh-CN" b="true" i="false" sz="2000" baseline="0" u="none" altLang="en-US">
                <a:solidFill>
                  <a:srgbClr val="FFFFFF"/>
                </a:solidFill>
                <a:latin typeface="+mn-ea"/>
                <a:ea typeface="+mn-ea"/>
              </a:rPr>
              <a:t>工作协作与氛围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9924" y="-17697"/>
            <a:ext cx="10850563" cy="1028699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明确分工</a:t>
            </a:r>
          </a:p>
        </p:txBody>
      </p:sp>
      <p:pic>
        <p:nvPicPr>
          <p:cNvPr name="image1.jpeg" id="3"/>
          <p:cNvPicPr>
            <a:picLocks noChangeAspect="true"/>
          </p:cNvPicPr>
          <p:nvPr/>
        </p:nvPicPr>
        <p:blipFill>
          <a:blip r:embed="rId2"/>
          <a:srcRect l="2727" r="2727"/>
          <a:stretch>
            <a:fillRect t="0" l="0" b="0" r="0"/>
          </a:stretch>
        </p:blipFill>
        <p:spPr>
          <a:xfrm>
            <a:off x="7879642" y="1497648"/>
            <a:ext cx="3651958" cy="3862704"/>
          </a:xfrm>
          <a:custGeom>
            <a:pathLst>
              <a:path w="3651958" h="3862704" stroke="true" fill="norm" extrusionOk="true">
                <a:moveTo>
                  <a:pt x="1825979" y="0"/>
                </a:moveTo>
                <a:cubicBezTo>
                  <a:pt x="2834439" y="0"/>
                  <a:pt x="3651958" y="817519"/>
                  <a:pt x="3651958" y="1825979"/>
                </a:cubicBezTo>
                <a:cubicBezTo>
                  <a:pt x="3651958" y="2504887"/>
                  <a:pt x="3651957" y="3183796"/>
                  <a:pt x="3651957" y="3862704"/>
                </a:cubicBezTo>
                <a:lnTo>
                  <a:pt x="0" y="3862704"/>
                </a:lnTo>
                <a:lnTo>
                  <a:pt x="0" y="1825979"/>
                </a:lnTo>
                <a:cubicBezTo>
                  <a:pt x="0" y="817519"/>
                  <a:pt x="817519" y="0"/>
                  <a:pt x="1825979" y="0"/>
                </a:cubicBezTo>
                <a:close/>
              </a:path>
            </a:pathLst>
          </a:custGeom>
        </p:spPr>
      </p:pic>
      <p:sp>
        <p:nvSpPr>
          <p:cNvPr name="AutoShape 4" id="4"/>
          <p:cNvSpPr/>
          <p:nvPr/>
        </p:nvSpPr>
        <p:spPr>
          <a:xfrm>
            <a:off x="660400" y="2129976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5" id="5"/>
          <p:cNvGrpSpPr/>
          <p:nvPr/>
        </p:nvGrpSpPr>
        <p:grpSpPr>
          <a:xfrm>
            <a:off x="1839016" y="2440448"/>
            <a:ext cx="540000" cy="540000"/>
            <a:chOff x="4584079" y="5599496"/>
            <a:chExt cx="540000" cy="540000"/>
          </a:xfrm>
        </p:grpSpPr>
        <p:sp>
          <p:nvSpPr>
            <p:cNvPr name="TextBox 6" id="6"/>
            <p:cNvSpPr txBox="true"/>
            <p:nvPr/>
          </p:nvSpPr>
          <p:spPr>
            <a:xfrm>
              <a:off x="4584079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7" id="7"/>
            <p:cNvSpPr/>
            <p:nvPr/>
          </p:nvSpPr>
          <p:spPr>
            <a:xfrm>
              <a:off x="4716376" y="5766219"/>
              <a:ext cx="275406" cy="206554"/>
            </a:xfrm>
            <a:custGeom>
              <a:avLst/>
              <a:gdLst/>
              <a:ahLst/>
              <a:cxnLst/>
              <a:rect r="r" b="b" t="t" l="l"/>
              <a:pathLst>
                <a:path w="533400" h="400050" stroke="true" fill="norm" extrusionOk="true">
                  <a:moveTo>
                    <a:pt x="505433" y="621"/>
                  </a:moveTo>
                  <a:cubicBezTo>
                    <a:pt x="521626" y="621"/>
                    <a:pt x="534008" y="13004"/>
                    <a:pt x="534008" y="29196"/>
                  </a:cubicBezTo>
                  <a:lnTo>
                    <a:pt x="534008" y="372096"/>
                  </a:lnTo>
                  <a:cubicBezTo>
                    <a:pt x="534008" y="388289"/>
                    <a:pt x="521626" y="400671"/>
                    <a:pt x="505433" y="400671"/>
                  </a:cubicBezTo>
                  <a:lnTo>
                    <a:pt x="29183" y="400671"/>
                  </a:lnTo>
                  <a:cubicBezTo>
                    <a:pt x="12990" y="400671"/>
                    <a:pt x="608" y="388289"/>
                    <a:pt x="608" y="372096"/>
                  </a:cubicBezTo>
                  <a:lnTo>
                    <a:pt x="608" y="29196"/>
                  </a:lnTo>
                  <a:cubicBezTo>
                    <a:pt x="608" y="13004"/>
                    <a:pt x="12990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133" y="198741"/>
                  </a:moveTo>
                  <a:cubicBezTo>
                    <a:pt x="378751" y="189216"/>
                    <a:pt x="360653" y="192074"/>
                    <a:pt x="351128" y="204456"/>
                  </a:cubicBezTo>
                  <a:lnTo>
                    <a:pt x="351128" y="204456"/>
                  </a:lnTo>
                  <a:lnTo>
                    <a:pt x="267308" y="315899"/>
                  </a:lnTo>
                  <a:cubicBezTo>
                    <a:pt x="266355" y="316851"/>
                    <a:pt x="265403" y="317804"/>
                    <a:pt x="264451" y="318756"/>
                  </a:cubicBezTo>
                  <a:cubicBezTo>
                    <a:pt x="253021" y="330186"/>
                    <a:pt x="234923" y="330186"/>
                    <a:pt x="224446" y="318756"/>
                  </a:cubicBezTo>
                  <a:lnTo>
                    <a:pt x="224446" y="318756"/>
                  </a:lnTo>
                  <a:lnTo>
                    <a:pt x="162533" y="257796"/>
                  </a:lnTo>
                  <a:cubicBezTo>
                    <a:pt x="161580" y="256844"/>
                    <a:pt x="161580" y="256844"/>
                    <a:pt x="160628" y="255891"/>
                  </a:cubicBezTo>
                  <a:cubicBezTo>
                    <a:pt x="148246" y="245414"/>
                    <a:pt x="130148" y="247319"/>
                    <a:pt x="120623" y="259701"/>
                  </a:cubicBezTo>
                  <a:lnTo>
                    <a:pt x="120623" y="259701"/>
                  </a:lnTo>
                  <a:lnTo>
                    <a:pt x="32993" y="366381"/>
                  </a:lnTo>
                  <a:cubicBezTo>
                    <a:pt x="32040" y="368286"/>
                    <a:pt x="31088" y="370191"/>
                    <a:pt x="31088" y="372096"/>
                  </a:cubicBezTo>
                  <a:cubicBezTo>
                    <a:pt x="31088" y="377811"/>
                    <a:pt x="34898" y="381621"/>
                    <a:pt x="40613" y="381621"/>
                  </a:cubicBezTo>
                  <a:lnTo>
                    <a:pt x="40613" y="381621"/>
                  </a:lnTo>
                  <a:lnTo>
                    <a:pt x="497813" y="381621"/>
                  </a:lnTo>
                  <a:cubicBezTo>
                    <a:pt x="499718" y="381621"/>
                    <a:pt x="501623" y="380669"/>
                    <a:pt x="503528" y="379716"/>
                  </a:cubicBezTo>
                  <a:cubicBezTo>
                    <a:pt x="508290" y="376859"/>
                    <a:pt x="509243" y="371144"/>
                    <a:pt x="506386" y="366381"/>
                  </a:cubicBezTo>
                  <a:lnTo>
                    <a:pt x="506386" y="366381"/>
                  </a:lnTo>
                  <a:lnTo>
                    <a:pt x="398753" y="205409"/>
                  </a:lnTo>
                  <a:cubicBezTo>
                    <a:pt x="395896" y="202551"/>
                    <a:pt x="393990" y="200646"/>
                    <a:pt x="391133" y="198741"/>
                  </a:cubicBezTo>
                  <a:close/>
                  <a:moveTo>
                    <a:pt x="95858" y="57771"/>
                  </a:moveTo>
                  <a:cubicBezTo>
                    <a:pt x="74903" y="57771"/>
                    <a:pt x="57758" y="74916"/>
                    <a:pt x="57758" y="95871"/>
                  </a:cubicBezTo>
                  <a:cubicBezTo>
                    <a:pt x="57758" y="116826"/>
                    <a:pt x="74903" y="133971"/>
                    <a:pt x="95858" y="133971"/>
                  </a:cubicBezTo>
                  <a:cubicBezTo>
                    <a:pt x="116813" y="133971"/>
                    <a:pt x="133958" y="116826"/>
                    <a:pt x="133958" y="95871"/>
                  </a:cubicBezTo>
                  <a:cubicBezTo>
                    <a:pt x="133958" y="74916"/>
                    <a:pt x="116813" y="57771"/>
                    <a:pt x="95858" y="5777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TextBox 8" id="8"/>
          <p:cNvSpPr txBox="true"/>
          <p:nvPr/>
        </p:nvSpPr>
        <p:spPr>
          <a:xfrm>
            <a:off x="825690" y="3053034"/>
            <a:ext cx="2624618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职责概述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825690" y="3476723"/>
            <a:ext cx="2624618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 各教师明确自身职责，确保每位教师对于教育目标与班级工作的理解是一致的，方便协调配合。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4310681" y="2167174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11" id="11"/>
          <p:cNvGrpSpPr/>
          <p:nvPr/>
        </p:nvGrpSpPr>
        <p:grpSpPr>
          <a:xfrm>
            <a:off x="5489297" y="2440448"/>
            <a:ext cx="540000" cy="540000"/>
            <a:chOff x="5460031" y="5599496"/>
            <a:chExt cx="540000" cy="540000"/>
          </a:xfrm>
        </p:grpSpPr>
        <p:sp>
          <p:nvSpPr>
            <p:cNvPr name="TextBox 12" id="12"/>
            <p:cNvSpPr txBox="true"/>
            <p:nvPr/>
          </p:nvSpPr>
          <p:spPr>
            <a:xfrm>
              <a:off x="5460031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5604182" y="5734497"/>
              <a:ext cx="251698" cy="269998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</p:grpSp>
      <p:sp>
        <p:nvSpPr>
          <p:cNvPr name="TextBox 14" id="14"/>
          <p:cNvSpPr txBox="true"/>
          <p:nvPr/>
        </p:nvSpPr>
        <p:spPr>
          <a:xfrm>
            <a:off x="4450237" y="3073843"/>
            <a:ext cx="2605724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互相协作与支持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4450237" y="3497532"/>
            <a:ext cx="2605724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 教师之间应积极沟通与合作，互相支持以解决出现的问题，形成良好的团队合作效果。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9924" y="-17697"/>
            <a:ext cx="10850563" cy="1028699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和谐工作氛围</a:t>
            </a:r>
          </a:p>
        </p:txBody>
      </p:sp>
      <p:pic>
        <p:nvPicPr>
          <p:cNvPr name="image1.jpeg" id="3"/>
          <p:cNvPicPr>
            <a:picLocks noChangeAspect="true"/>
          </p:cNvPicPr>
          <p:nvPr/>
        </p:nvPicPr>
        <p:blipFill>
          <a:blip r:embed="rId2"/>
          <a:srcRect l="2727" r="2727"/>
          <a:stretch>
            <a:fillRect t="0" l="0" b="0" r="0"/>
          </a:stretch>
        </p:blipFill>
        <p:spPr>
          <a:xfrm>
            <a:off x="7879642" y="1497648"/>
            <a:ext cx="3651958" cy="3862704"/>
          </a:xfrm>
          <a:custGeom>
            <a:pathLst>
              <a:path w="3651958" h="3862704" stroke="true" fill="norm" extrusionOk="true">
                <a:moveTo>
                  <a:pt x="1825979" y="0"/>
                </a:moveTo>
                <a:cubicBezTo>
                  <a:pt x="2834439" y="0"/>
                  <a:pt x="3651958" y="817519"/>
                  <a:pt x="3651958" y="1825979"/>
                </a:cubicBezTo>
                <a:cubicBezTo>
                  <a:pt x="3651958" y="2504887"/>
                  <a:pt x="3651957" y="3183796"/>
                  <a:pt x="3651957" y="3862704"/>
                </a:cubicBezTo>
                <a:lnTo>
                  <a:pt x="0" y="3862704"/>
                </a:lnTo>
                <a:lnTo>
                  <a:pt x="0" y="1825979"/>
                </a:lnTo>
                <a:cubicBezTo>
                  <a:pt x="0" y="817519"/>
                  <a:pt x="817519" y="0"/>
                  <a:pt x="1825979" y="0"/>
                </a:cubicBezTo>
                <a:close/>
              </a:path>
            </a:pathLst>
          </a:custGeom>
        </p:spPr>
      </p:pic>
      <p:sp>
        <p:nvSpPr>
          <p:cNvPr name="AutoShape 4" id="4"/>
          <p:cNvSpPr/>
          <p:nvPr/>
        </p:nvSpPr>
        <p:spPr>
          <a:xfrm>
            <a:off x="660400" y="2129976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5" id="5"/>
          <p:cNvGrpSpPr/>
          <p:nvPr/>
        </p:nvGrpSpPr>
        <p:grpSpPr>
          <a:xfrm>
            <a:off x="1839016" y="2440448"/>
            <a:ext cx="540000" cy="540000"/>
            <a:chOff x="4584079" y="5599496"/>
            <a:chExt cx="540000" cy="540000"/>
          </a:xfrm>
        </p:grpSpPr>
        <p:sp>
          <p:nvSpPr>
            <p:cNvPr name="TextBox 6" id="6"/>
            <p:cNvSpPr txBox="true"/>
            <p:nvPr/>
          </p:nvSpPr>
          <p:spPr>
            <a:xfrm>
              <a:off x="4584079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7" id="7"/>
            <p:cNvSpPr/>
            <p:nvPr/>
          </p:nvSpPr>
          <p:spPr>
            <a:xfrm>
              <a:off x="4716376" y="5766219"/>
              <a:ext cx="275406" cy="206554"/>
            </a:xfrm>
            <a:custGeom>
              <a:avLst/>
              <a:gdLst/>
              <a:ahLst/>
              <a:cxnLst/>
              <a:rect r="r" b="b" t="t" l="l"/>
              <a:pathLst>
                <a:path w="533400" h="400050" stroke="true" fill="norm" extrusionOk="true">
                  <a:moveTo>
                    <a:pt x="505433" y="621"/>
                  </a:moveTo>
                  <a:cubicBezTo>
                    <a:pt x="521626" y="621"/>
                    <a:pt x="534008" y="13004"/>
                    <a:pt x="534008" y="29196"/>
                  </a:cubicBezTo>
                  <a:lnTo>
                    <a:pt x="534008" y="372096"/>
                  </a:lnTo>
                  <a:cubicBezTo>
                    <a:pt x="534008" y="388289"/>
                    <a:pt x="521626" y="400671"/>
                    <a:pt x="505433" y="400671"/>
                  </a:cubicBezTo>
                  <a:lnTo>
                    <a:pt x="29183" y="400671"/>
                  </a:lnTo>
                  <a:cubicBezTo>
                    <a:pt x="12990" y="400671"/>
                    <a:pt x="608" y="388289"/>
                    <a:pt x="608" y="372096"/>
                  </a:cubicBezTo>
                  <a:lnTo>
                    <a:pt x="608" y="29196"/>
                  </a:lnTo>
                  <a:cubicBezTo>
                    <a:pt x="608" y="13004"/>
                    <a:pt x="12990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133" y="198741"/>
                  </a:moveTo>
                  <a:cubicBezTo>
                    <a:pt x="378751" y="189216"/>
                    <a:pt x="360653" y="192074"/>
                    <a:pt x="351128" y="204456"/>
                  </a:cubicBezTo>
                  <a:lnTo>
                    <a:pt x="351128" y="204456"/>
                  </a:lnTo>
                  <a:lnTo>
                    <a:pt x="267308" y="315899"/>
                  </a:lnTo>
                  <a:cubicBezTo>
                    <a:pt x="266355" y="316851"/>
                    <a:pt x="265403" y="317804"/>
                    <a:pt x="264451" y="318756"/>
                  </a:cubicBezTo>
                  <a:cubicBezTo>
                    <a:pt x="253021" y="330186"/>
                    <a:pt x="234923" y="330186"/>
                    <a:pt x="224446" y="318756"/>
                  </a:cubicBezTo>
                  <a:lnTo>
                    <a:pt x="224446" y="318756"/>
                  </a:lnTo>
                  <a:lnTo>
                    <a:pt x="162533" y="257796"/>
                  </a:lnTo>
                  <a:cubicBezTo>
                    <a:pt x="161580" y="256844"/>
                    <a:pt x="161580" y="256844"/>
                    <a:pt x="160628" y="255891"/>
                  </a:cubicBezTo>
                  <a:cubicBezTo>
                    <a:pt x="148246" y="245414"/>
                    <a:pt x="130148" y="247319"/>
                    <a:pt x="120623" y="259701"/>
                  </a:cubicBezTo>
                  <a:lnTo>
                    <a:pt x="120623" y="259701"/>
                  </a:lnTo>
                  <a:lnTo>
                    <a:pt x="32993" y="366381"/>
                  </a:lnTo>
                  <a:cubicBezTo>
                    <a:pt x="32040" y="368286"/>
                    <a:pt x="31088" y="370191"/>
                    <a:pt x="31088" y="372096"/>
                  </a:cubicBezTo>
                  <a:cubicBezTo>
                    <a:pt x="31088" y="377811"/>
                    <a:pt x="34898" y="381621"/>
                    <a:pt x="40613" y="381621"/>
                  </a:cubicBezTo>
                  <a:lnTo>
                    <a:pt x="40613" y="381621"/>
                  </a:lnTo>
                  <a:lnTo>
                    <a:pt x="497813" y="381621"/>
                  </a:lnTo>
                  <a:cubicBezTo>
                    <a:pt x="499718" y="381621"/>
                    <a:pt x="501623" y="380669"/>
                    <a:pt x="503528" y="379716"/>
                  </a:cubicBezTo>
                  <a:cubicBezTo>
                    <a:pt x="508290" y="376859"/>
                    <a:pt x="509243" y="371144"/>
                    <a:pt x="506386" y="366381"/>
                  </a:cubicBezTo>
                  <a:lnTo>
                    <a:pt x="506386" y="366381"/>
                  </a:lnTo>
                  <a:lnTo>
                    <a:pt x="398753" y="205409"/>
                  </a:lnTo>
                  <a:cubicBezTo>
                    <a:pt x="395896" y="202551"/>
                    <a:pt x="393990" y="200646"/>
                    <a:pt x="391133" y="198741"/>
                  </a:cubicBezTo>
                  <a:close/>
                  <a:moveTo>
                    <a:pt x="95858" y="57771"/>
                  </a:moveTo>
                  <a:cubicBezTo>
                    <a:pt x="74903" y="57771"/>
                    <a:pt x="57758" y="74916"/>
                    <a:pt x="57758" y="95871"/>
                  </a:cubicBezTo>
                  <a:cubicBezTo>
                    <a:pt x="57758" y="116826"/>
                    <a:pt x="74903" y="133971"/>
                    <a:pt x="95858" y="133971"/>
                  </a:cubicBezTo>
                  <a:cubicBezTo>
                    <a:pt x="116813" y="133971"/>
                    <a:pt x="133958" y="116826"/>
                    <a:pt x="133958" y="95871"/>
                  </a:cubicBezTo>
                  <a:cubicBezTo>
                    <a:pt x="133958" y="74916"/>
                    <a:pt x="116813" y="57771"/>
                    <a:pt x="95858" y="5777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TextBox 8" id="8"/>
          <p:cNvSpPr txBox="true"/>
          <p:nvPr/>
        </p:nvSpPr>
        <p:spPr>
          <a:xfrm>
            <a:off x="825690" y="3053034"/>
            <a:ext cx="2624618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讨论与监管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825690" y="3476723"/>
            <a:ext cx="2624618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 定期召开教学研讨会，针对班级情况进行深入讨论，发现问题并进行合理调整与改进。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4310681" y="2167174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11" id="11"/>
          <p:cNvGrpSpPr/>
          <p:nvPr/>
        </p:nvGrpSpPr>
        <p:grpSpPr>
          <a:xfrm>
            <a:off x="5489297" y="2440448"/>
            <a:ext cx="540000" cy="540000"/>
            <a:chOff x="5460031" y="5599496"/>
            <a:chExt cx="540000" cy="540000"/>
          </a:xfrm>
        </p:grpSpPr>
        <p:sp>
          <p:nvSpPr>
            <p:cNvPr name="TextBox 12" id="12"/>
            <p:cNvSpPr txBox="true"/>
            <p:nvPr/>
          </p:nvSpPr>
          <p:spPr>
            <a:xfrm>
              <a:off x="5460031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5604182" y="5734497"/>
              <a:ext cx="251698" cy="269998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</p:grpSp>
      <p:sp>
        <p:nvSpPr>
          <p:cNvPr name="TextBox 14" id="14"/>
          <p:cNvSpPr txBox="true"/>
          <p:nvPr/>
        </p:nvSpPr>
        <p:spPr>
          <a:xfrm>
            <a:off x="4450237" y="3073843"/>
            <a:ext cx="2605724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及时解决问题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4450237" y="3497532"/>
            <a:ext cx="2605724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 对于工作中出现的问题，应及时沟通解决，保障良好的班级氛围，促进教师与幼儿的共同发展。</a:t>
            </a:r>
            <a:endParaRPr lang="en-US" sz="1100"/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body" sz="quarter" idx="13"/>
          </p:nvPr>
        </p:nvSpPr>
        <p:spPr>
          <a:xfrm>
            <a:off x="5724902" y="2359576"/>
            <a:ext cx="5793998" cy="1882567"/>
          </a:xfrm>
        </p:spPr>
        <p:txBody>
          <a:bodyPr vert="horz" anchor="b" tIns="45720" lIns="91440" bIns="45720" rIns="91440">
            <a:normAutofit/>
          </a:bodyPr>
          <a:p>
            <a:pPr indent="0" algn="l" mar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b="true" i="false" sz="5400" baseline="0" u="none">
                <a:solidFill>
                  <a:srgbClr val="FFFFFF"/>
                </a:solidFill>
                <a:latin typeface="Arial"/>
                <a:ea typeface="Arial"/>
              </a:rPr>
              <a:t>Thank you for </a:t>
            </a:r>
          </a:p>
          <a:p>
            <a:pPr indent="0" algn="l" mar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b="true" i="false" sz="5400" baseline="0" u="none">
                <a:solidFill>
                  <a:schemeClr val="accent1"/>
                </a:solidFill>
                <a:latin typeface="Arial"/>
                <a:ea typeface="Arial"/>
              </a:rPr>
              <a:t>watching.</a:t>
            </a:r>
          </a:p>
        </p:txBody>
      </p:sp>
      <p:sp>
        <p:nvSpPr>
          <p:cNvPr name="TextBox 3" id="3"/>
          <p:cNvSpPr txBox="true"/>
          <p:nvPr/>
        </p:nvSpPr>
        <p:spPr>
          <a:xfrm>
            <a:off x="5786285" y="4476142"/>
            <a:ext cx="3113190" cy="501837"/>
          </a:xfrm>
          <a:prstGeom prst="roundRect">
            <a:avLst>
              <a:gd name="adj" fmla="val 50000"/>
            </a:avLst>
          </a:prstGeom>
        </p:spPr>
        <p:txBody>
          <a:bodyPr anchor="t" rtlCol="false" vert="horz" tIns="45720" lIns="91440" bIns="45720" rIns="91440">
            <a:normAutofit/>
          </a:bodyPr>
          <a:lstStyle/>
          <a:p>
            <a:pPr algn="l" indent="0" marL="0">
              <a:lnSpc>
                <a:spcPct val="120000"/>
              </a:lnSpc>
              <a:spcBef>
                <a:spcPts val="1000"/>
              </a:spcBef>
              <a:defRPr/>
            </a:pPr>
            <a:r>
              <a:rPr lang="zh-CN" b="false" i="false" sz="1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汇报人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660400" y="1746585"/>
            <a:ext cx="2584674" cy="1421928"/>
          </a:xfrm>
          <a:prstGeom prst="rect">
            <a:avLst/>
          </a:prstGeom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true" i="false" sz="9600" baseline="0" u="none">
                <a:solidFill>
                  <a:srgbClr val="FFFFFF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name="AutoShape 3" id="3"/>
          <p:cNvSpPr/>
          <p:nvPr>
            <p:ph type="title"/>
          </p:nvPr>
        </p:nvSpPr>
        <p:spPr>
          <a:xfrm>
            <a:off x="674642" y="3223913"/>
            <a:ext cx="5731164" cy="535531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32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指导方针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教育理念</a:t>
            </a:r>
          </a:p>
        </p:txBody>
      </p:sp>
      <p:sp>
        <p:nvSpPr>
          <p:cNvPr name="AutoShape 3" id="3"/>
          <p:cNvSpPr/>
          <p:nvPr/>
        </p:nvSpPr>
        <p:spPr>
          <a:xfrm>
            <a:off x="660400" y="1602695"/>
            <a:ext cx="25296" cy="904541"/>
          </a:xfrm>
          <a:prstGeom prst="rect">
            <a:avLst/>
          </a:prstGeom>
          <a:solidFill>
            <a:schemeClr val="accent1"/>
          </a:solidFill>
          <a:ln cap="rnd" cmpd="sng">
            <a:prstDash val="solid"/>
          </a:ln>
          <a:effectLst>
            <a:outerShdw algn="ctr" blurRad="254000" dist="127000" rotWithShape="false">
              <a:schemeClr val="accent1">
                <a:alpha val="32000"/>
              </a:schemeClr>
            </a:outerShdw>
          </a:effectLst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/>
        </p:nvSpPr>
        <p:spPr>
          <a:xfrm>
            <a:off x="660400" y="3064565"/>
            <a:ext cx="25296" cy="904541"/>
          </a:xfrm>
          <a:prstGeom prst="rect">
            <a:avLst/>
          </a:prstGeom>
          <a:solidFill>
            <a:schemeClr val="accent2"/>
          </a:solidFill>
          <a:ln cap="rnd" cmpd="sng">
            <a:prstDash val="solid"/>
          </a:ln>
          <a:effectLst>
            <a:outerShdw algn="ctr" blurRad="254000" dist="127000" rotWithShape="false">
              <a:schemeClr val="accent2">
                <a:alpha val="32000"/>
              </a:schemeClr>
            </a:outerShdw>
          </a:effectLst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AutoShape 5" id="5"/>
          <p:cNvSpPr/>
          <p:nvPr/>
        </p:nvSpPr>
        <p:spPr>
          <a:xfrm>
            <a:off x="660400" y="4526434"/>
            <a:ext cx="25296" cy="904541"/>
          </a:xfrm>
          <a:prstGeom prst="rect">
            <a:avLst/>
          </a:prstGeom>
          <a:solidFill>
            <a:srgbClr val="FFFFFF"/>
          </a:solidFill>
          <a:ln cap="rnd" cmpd="sng">
            <a:prstDash val="solid"/>
          </a:ln>
          <a:effectLst>
            <a:outerShdw algn="ctr" blurRad="254000" dist="127000" rotWithShape="false">
              <a:schemeClr val="accent3">
                <a:alpha val="32000"/>
              </a:schemeClr>
            </a:outerShdw>
          </a:effectLst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TextBox 6" id="6"/>
          <p:cNvSpPr txBox="true"/>
          <p:nvPr/>
        </p:nvSpPr>
        <p:spPr>
          <a:xfrm>
            <a:off x="956913" y="1793101"/>
            <a:ext cx="5467759" cy="84561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2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坚持“一切为了孩子，全部为了宝宝”的教育思想，营造以儿童为中心的教学环境，不断满足幼儿发展的需求。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957340" y="1454547"/>
            <a:ext cx="5466939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全面为孩子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956913" y="3315825"/>
            <a:ext cx="5467759" cy="84561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2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强化教师与幼儿之间的互动关系，通过积极交流提高幼儿主动参与的积极性，营造良好的学习氛围。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957340" y="2977271"/>
            <a:ext cx="5466939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师幼互动的重要性</a:t>
            </a:r>
            <a:endParaRPr lang="en-US" sz="1100"/>
          </a:p>
        </p:txBody>
      </p:sp>
      <p:sp>
        <p:nvSpPr>
          <p:cNvPr name="TextBox 10" id="10"/>
          <p:cNvSpPr txBox="true"/>
          <p:nvPr/>
        </p:nvSpPr>
        <p:spPr>
          <a:xfrm>
            <a:off x="956913" y="4821347"/>
            <a:ext cx="5467759" cy="84561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2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紧跟时代步伐，结合《纲要》的精神，定期进行教育理念的研讨与更新，确保教育方法始终适应幼儿成长的需要。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957340" y="4482793"/>
            <a:ext cx="5466939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持续更新教育理念</a:t>
            </a:r>
            <a:endParaRPr lang="en-US" sz="1100"/>
          </a:p>
        </p:txBody>
      </p:sp>
      <p:grpSp>
        <p:nvGrpSpPr>
          <p:cNvPr name="Group 12" id="12"/>
          <p:cNvGrpSpPr/>
          <p:nvPr/>
        </p:nvGrpSpPr>
        <p:grpSpPr>
          <a:xfrm>
            <a:off x="6974648" y="1514709"/>
            <a:ext cx="4465875" cy="4447847"/>
            <a:chOff x="6473347" y="1491078"/>
            <a:chExt cx="4770090" cy="4750834"/>
          </a:xfrm>
        </p:grpSpPr>
        <p:sp>
          <p:nvSpPr>
            <p:cNvPr name="Freeform 13" id="13"/>
            <p:cNvSpPr/>
            <p:nvPr/>
          </p:nvSpPr>
          <p:spPr>
            <a:xfrm>
              <a:off x="6473347" y="1491078"/>
              <a:ext cx="4770090" cy="4574429"/>
            </a:xfrm>
            <a:custGeom>
              <a:avLst/>
              <a:gdLst/>
              <a:ahLst/>
              <a:cxnLst/>
              <a:rect r="r" b="b" t="t" l="l"/>
              <a:pathLst>
                <a:path w="4770090" h="4574429" stroke="true" fill="norm" extrusionOk="true">
                  <a:moveTo>
                    <a:pt x="4470083" y="4375326"/>
                  </a:moveTo>
                  <a:cubicBezTo>
                    <a:pt x="4455446" y="4415024"/>
                    <a:pt x="4420849" y="4552747"/>
                    <a:pt x="4369841" y="4566053"/>
                  </a:cubicBezTo>
                  <a:cubicBezTo>
                    <a:pt x="4331473" y="4575146"/>
                    <a:pt x="3472315" y="4575368"/>
                    <a:pt x="2588096" y="4573371"/>
                  </a:cubicBezTo>
                  <a:lnTo>
                    <a:pt x="2559709" y="4573371"/>
                  </a:lnTo>
                  <a:lnTo>
                    <a:pt x="2345030" y="4573371"/>
                  </a:lnTo>
                  <a:lnTo>
                    <a:pt x="2314424" y="4573371"/>
                  </a:lnTo>
                  <a:lnTo>
                    <a:pt x="2164061" y="4573371"/>
                  </a:lnTo>
                  <a:lnTo>
                    <a:pt x="2139222" y="4573371"/>
                  </a:lnTo>
                  <a:cubicBezTo>
                    <a:pt x="2137381" y="4573482"/>
                    <a:pt x="2135518" y="4573482"/>
                    <a:pt x="2133677" y="4573371"/>
                  </a:cubicBezTo>
                  <a:lnTo>
                    <a:pt x="2109282" y="4573371"/>
                  </a:lnTo>
                  <a:cubicBezTo>
                    <a:pt x="1323310" y="4570932"/>
                    <a:pt x="635140" y="4567384"/>
                    <a:pt x="635140" y="4567384"/>
                  </a:cubicBezTo>
                  <a:cubicBezTo>
                    <a:pt x="578365" y="4567384"/>
                    <a:pt x="401832" y="4097885"/>
                    <a:pt x="374998" y="4035122"/>
                  </a:cubicBezTo>
                  <a:cubicBezTo>
                    <a:pt x="25257" y="3209896"/>
                    <a:pt x="-120449" y="2268459"/>
                    <a:pt x="113967" y="1384905"/>
                  </a:cubicBezTo>
                  <a:cubicBezTo>
                    <a:pt x="233505" y="934922"/>
                    <a:pt x="473244" y="509335"/>
                    <a:pt x="834960" y="241209"/>
                  </a:cubicBezTo>
                  <a:cubicBezTo>
                    <a:pt x="1391395" y="-171516"/>
                    <a:pt x="2005270" y="19433"/>
                    <a:pt x="2583438" y="265160"/>
                  </a:cubicBezTo>
                  <a:cubicBezTo>
                    <a:pt x="2742895" y="331693"/>
                    <a:pt x="2905900" y="390020"/>
                    <a:pt x="3068461" y="449012"/>
                  </a:cubicBezTo>
                  <a:cubicBezTo>
                    <a:pt x="3433060" y="582077"/>
                    <a:pt x="3812519" y="724901"/>
                    <a:pt x="4101049" y="994358"/>
                  </a:cubicBezTo>
                  <a:cubicBezTo>
                    <a:pt x="4381373" y="1256053"/>
                    <a:pt x="4566777" y="1608233"/>
                    <a:pt x="4664802" y="1976380"/>
                  </a:cubicBezTo>
                  <a:cubicBezTo>
                    <a:pt x="4874823" y="2761244"/>
                    <a:pt x="4749298" y="3622398"/>
                    <a:pt x="4470083" y="437532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4" id="14"/>
            <p:cNvSpPr/>
            <p:nvPr/>
          </p:nvSpPr>
          <p:spPr>
            <a:xfrm>
              <a:off x="8984972" y="3860164"/>
              <a:ext cx="1961798" cy="2204324"/>
            </a:xfrm>
            <a:custGeom>
              <a:avLst/>
              <a:gdLst/>
              <a:ahLst/>
              <a:cxnLst/>
              <a:rect r="r" b="b" t="t" l="l"/>
              <a:pathLst>
                <a:path w="1961798" h="2204324" stroke="true" fill="norm" extrusionOk="true">
                  <a:moveTo>
                    <a:pt x="1959788" y="99636"/>
                  </a:moveTo>
                  <a:cubicBezTo>
                    <a:pt x="1956728" y="103273"/>
                    <a:pt x="1951361" y="103850"/>
                    <a:pt x="1947591" y="100967"/>
                  </a:cubicBezTo>
                  <a:cubicBezTo>
                    <a:pt x="1944463" y="98128"/>
                    <a:pt x="1941137" y="95533"/>
                    <a:pt x="1937611" y="93205"/>
                  </a:cubicBezTo>
                  <a:cubicBezTo>
                    <a:pt x="1845352" y="22680"/>
                    <a:pt x="1710069" y="-607"/>
                    <a:pt x="1580552" y="31773"/>
                  </a:cubicBezTo>
                  <a:cubicBezTo>
                    <a:pt x="1476030" y="60781"/>
                    <a:pt x="1379580" y="113430"/>
                    <a:pt x="1298676" y="185685"/>
                  </a:cubicBezTo>
                  <a:cubicBezTo>
                    <a:pt x="1289361" y="193225"/>
                    <a:pt x="1280269" y="201209"/>
                    <a:pt x="1271176" y="209415"/>
                  </a:cubicBezTo>
                  <a:cubicBezTo>
                    <a:pt x="1262083" y="217621"/>
                    <a:pt x="1255873" y="223165"/>
                    <a:pt x="1248998" y="230484"/>
                  </a:cubicBezTo>
                  <a:cubicBezTo>
                    <a:pt x="1092425" y="379073"/>
                    <a:pt x="977766" y="560929"/>
                    <a:pt x="882846" y="749882"/>
                  </a:cubicBezTo>
                  <a:cubicBezTo>
                    <a:pt x="869096" y="777160"/>
                    <a:pt x="855790" y="804217"/>
                    <a:pt x="843370" y="831495"/>
                  </a:cubicBezTo>
                  <a:cubicBezTo>
                    <a:pt x="816757" y="887604"/>
                    <a:pt x="791918" y="943936"/>
                    <a:pt x="767967" y="1000045"/>
                  </a:cubicBezTo>
                  <a:cubicBezTo>
                    <a:pt x="744015" y="1056154"/>
                    <a:pt x="721172" y="1110933"/>
                    <a:pt x="698108" y="1167263"/>
                  </a:cubicBezTo>
                  <a:cubicBezTo>
                    <a:pt x="683315" y="1201705"/>
                    <a:pt x="668899" y="1236302"/>
                    <a:pt x="654861" y="1271055"/>
                  </a:cubicBezTo>
                  <a:cubicBezTo>
                    <a:pt x="648430" y="1286357"/>
                    <a:pt x="641777" y="1301659"/>
                    <a:pt x="635123" y="1317184"/>
                  </a:cubicBezTo>
                  <a:cubicBezTo>
                    <a:pt x="563490" y="1495136"/>
                    <a:pt x="476132" y="1666369"/>
                    <a:pt x="374093" y="1828820"/>
                  </a:cubicBezTo>
                  <a:cubicBezTo>
                    <a:pt x="366553" y="1840352"/>
                    <a:pt x="358791" y="1850997"/>
                    <a:pt x="350585" y="1862973"/>
                  </a:cubicBezTo>
                  <a:cubicBezTo>
                    <a:pt x="339718" y="1879385"/>
                    <a:pt x="328408" y="1895131"/>
                    <a:pt x="316875" y="1910655"/>
                  </a:cubicBezTo>
                  <a:cubicBezTo>
                    <a:pt x="235528" y="2022008"/>
                    <a:pt x="138413" y="2120921"/>
                    <a:pt x="28567" y="2204286"/>
                  </a:cubicBezTo>
                  <a:lnTo>
                    <a:pt x="-264" y="2204286"/>
                  </a:lnTo>
                  <a:cubicBezTo>
                    <a:pt x="23688" y="2187209"/>
                    <a:pt x="47196" y="2168802"/>
                    <a:pt x="70261" y="2149285"/>
                  </a:cubicBezTo>
                  <a:cubicBezTo>
                    <a:pt x="80463" y="2140858"/>
                    <a:pt x="90442" y="2132431"/>
                    <a:pt x="100200" y="2123781"/>
                  </a:cubicBezTo>
                  <a:cubicBezTo>
                    <a:pt x="199556" y="2034118"/>
                    <a:pt x="286714" y="1931835"/>
                    <a:pt x="359456" y="1819505"/>
                  </a:cubicBezTo>
                  <a:cubicBezTo>
                    <a:pt x="419114" y="1726958"/>
                    <a:pt x="472761" y="1630641"/>
                    <a:pt x="520022" y="1531197"/>
                  </a:cubicBezTo>
                  <a:cubicBezTo>
                    <a:pt x="524457" y="1522104"/>
                    <a:pt x="528893" y="1513011"/>
                    <a:pt x="533107" y="1503697"/>
                  </a:cubicBezTo>
                  <a:cubicBezTo>
                    <a:pt x="586776" y="1390592"/>
                    <a:pt x="634680" y="1274603"/>
                    <a:pt x="681918" y="1161054"/>
                  </a:cubicBezTo>
                  <a:cubicBezTo>
                    <a:pt x="704095" y="1105166"/>
                    <a:pt x="728047" y="1050166"/>
                    <a:pt x="751777" y="993835"/>
                  </a:cubicBezTo>
                  <a:cubicBezTo>
                    <a:pt x="794580" y="894036"/>
                    <a:pt x="840487" y="794237"/>
                    <a:pt x="891717" y="695104"/>
                  </a:cubicBezTo>
                  <a:cubicBezTo>
                    <a:pt x="898814" y="681575"/>
                    <a:pt x="905911" y="668047"/>
                    <a:pt x="913895" y="654519"/>
                  </a:cubicBezTo>
                  <a:cubicBezTo>
                    <a:pt x="998081" y="493066"/>
                    <a:pt x="1107106" y="345851"/>
                    <a:pt x="1237022" y="218286"/>
                  </a:cubicBezTo>
                  <a:cubicBezTo>
                    <a:pt x="1295083" y="161955"/>
                    <a:pt x="1360152" y="113364"/>
                    <a:pt x="1430632" y="73688"/>
                  </a:cubicBezTo>
                  <a:cubicBezTo>
                    <a:pt x="1452233" y="61823"/>
                    <a:pt x="1474455" y="51090"/>
                    <a:pt x="1497165" y="41531"/>
                  </a:cubicBezTo>
                  <a:cubicBezTo>
                    <a:pt x="1522735" y="30930"/>
                    <a:pt x="1549060" y="22170"/>
                    <a:pt x="1575895" y="15361"/>
                  </a:cubicBezTo>
                  <a:cubicBezTo>
                    <a:pt x="1717610" y="-20345"/>
                    <a:pt x="1860433" y="6934"/>
                    <a:pt x="1958236" y="87882"/>
                  </a:cubicBezTo>
                  <a:cubicBezTo>
                    <a:pt x="1958990" y="88215"/>
                    <a:pt x="1959545" y="88880"/>
                    <a:pt x="1959788" y="89656"/>
                  </a:cubicBezTo>
                  <a:cubicBezTo>
                    <a:pt x="1962117" y="92584"/>
                    <a:pt x="1962117" y="96709"/>
                    <a:pt x="1959788" y="99636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5" id="15"/>
            <p:cNvSpPr/>
            <p:nvPr/>
          </p:nvSpPr>
          <p:spPr>
            <a:xfrm>
              <a:off x="10909762" y="3937883"/>
              <a:ext cx="318992" cy="421079"/>
            </a:xfrm>
            <a:custGeom>
              <a:avLst/>
              <a:gdLst/>
              <a:ahLst/>
              <a:cxnLst/>
              <a:rect r="r" b="b" t="t" l="l"/>
              <a:pathLst>
                <a:path w="318992" h="421079" stroke="true" fill="norm" extrusionOk="true">
                  <a:moveTo>
                    <a:pt x="193790" y="376092"/>
                  </a:moveTo>
                  <a:cubicBezTo>
                    <a:pt x="206209" y="393191"/>
                    <a:pt x="222754" y="406853"/>
                    <a:pt x="241915" y="415790"/>
                  </a:cubicBezTo>
                  <a:cubicBezTo>
                    <a:pt x="261409" y="424639"/>
                    <a:pt x="284185" y="422177"/>
                    <a:pt x="301351" y="409359"/>
                  </a:cubicBezTo>
                  <a:cubicBezTo>
                    <a:pt x="329738" y="385185"/>
                    <a:pt x="318649" y="339278"/>
                    <a:pt x="301351" y="305568"/>
                  </a:cubicBezTo>
                  <a:cubicBezTo>
                    <a:pt x="269238" y="239412"/>
                    <a:pt x="226546" y="178978"/>
                    <a:pt x="174939" y="126595"/>
                  </a:cubicBezTo>
                  <a:cubicBezTo>
                    <a:pt x="132358" y="82240"/>
                    <a:pt x="61612" y="11715"/>
                    <a:pt x="-264" y="-39"/>
                  </a:cubicBezTo>
                  <a:cubicBezTo>
                    <a:pt x="93325" y="111736"/>
                    <a:pt x="103971" y="264096"/>
                    <a:pt x="193790" y="376092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6" id="16"/>
            <p:cNvSpPr/>
            <p:nvPr/>
          </p:nvSpPr>
          <p:spPr>
            <a:xfrm>
              <a:off x="10409659" y="3430274"/>
              <a:ext cx="563918" cy="514928"/>
            </a:xfrm>
            <a:custGeom>
              <a:avLst/>
              <a:gdLst/>
              <a:ahLst/>
              <a:cxnLst/>
              <a:rect r="r" b="b" t="t" l="l"/>
              <a:pathLst>
                <a:path w="563918" h="514928" stroke="true" fill="norm" extrusionOk="true">
                  <a:moveTo>
                    <a:pt x="394053" y="44725"/>
                  </a:moveTo>
                  <a:cubicBezTo>
                    <a:pt x="416917" y="25209"/>
                    <a:pt x="443908" y="11104"/>
                    <a:pt x="473005" y="3475"/>
                  </a:cubicBezTo>
                  <a:cubicBezTo>
                    <a:pt x="509176" y="-8501"/>
                    <a:pt x="548187" y="11126"/>
                    <a:pt x="560163" y="47276"/>
                  </a:cubicBezTo>
                  <a:cubicBezTo>
                    <a:pt x="567481" y="69387"/>
                    <a:pt x="563134" y="93693"/>
                    <a:pt x="548631" y="111923"/>
                  </a:cubicBezTo>
                  <a:cubicBezTo>
                    <a:pt x="532374" y="135232"/>
                    <a:pt x="511927" y="155325"/>
                    <a:pt x="488308" y="171137"/>
                  </a:cubicBezTo>
                  <a:cubicBezTo>
                    <a:pt x="407293" y="232347"/>
                    <a:pt x="325457" y="292670"/>
                    <a:pt x="242802" y="352106"/>
                  </a:cubicBezTo>
                  <a:cubicBezTo>
                    <a:pt x="200665" y="382489"/>
                    <a:pt x="158305" y="412429"/>
                    <a:pt x="115503" y="442369"/>
                  </a:cubicBezTo>
                  <a:cubicBezTo>
                    <a:pt x="78577" y="469115"/>
                    <a:pt x="39899" y="493333"/>
                    <a:pt x="-264" y="514889"/>
                  </a:cubicBezTo>
                  <a:cubicBezTo>
                    <a:pt x="21226" y="470290"/>
                    <a:pt x="45510" y="427111"/>
                    <a:pt x="72478" y="385594"/>
                  </a:cubicBezTo>
                  <a:cubicBezTo>
                    <a:pt x="101309" y="341904"/>
                    <a:pt x="132623" y="299922"/>
                    <a:pt x="166289" y="259847"/>
                  </a:cubicBezTo>
                  <a:cubicBezTo>
                    <a:pt x="233554" y="179498"/>
                    <a:pt x="310000" y="107288"/>
                    <a:pt x="394053" y="44725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7" id="17"/>
            <p:cNvSpPr/>
            <p:nvPr/>
          </p:nvSpPr>
          <p:spPr>
            <a:xfrm>
              <a:off x="10239779" y="3983833"/>
              <a:ext cx="691302" cy="318033"/>
            </a:xfrm>
            <a:custGeom>
              <a:avLst/>
              <a:gdLst/>
              <a:ahLst/>
              <a:cxnLst/>
              <a:rect r="r" b="b" t="t" l="l"/>
              <a:pathLst>
                <a:path w="691302" h="318033" stroke="true" fill="norm" extrusionOk="true">
                  <a:moveTo>
                    <a:pt x="277177" y="69778"/>
                  </a:moveTo>
                  <a:cubicBezTo>
                    <a:pt x="370788" y="94662"/>
                    <a:pt x="453200" y="150571"/>
                    <a:pt x="510928" y="228348"/>
                  </a:cubicBezTo>
                  <a:cubicBezTo>
                    <a:pt x="525211" y="250459"/>
                    <a:pt x="541467" y="271239"/>
                    <a:pt x="559497" y="290445"/>
                  </a:cubicBezTo>
                  <a:cubicBezTo>
                    <a:pt x="577904" y="309784"/>
                    <a:pt x="604052" y="319808"/>
                    <a:pt x="630687" y="317724"/>
                  </a:cubicBezTo>
                  <a:cubicBezTo>
                    <a:pt x="672825" y="311292"/>
                    <a:pt x="697220" y="261392"/>
                    <a:pt x="689679" y="219699"/>
                  </a:cubicBezTo>
                  <a:cubicBezTo>
                    <a:pt x="678458" y="178182"/>
                    <a:pt x="653131" y="141900"/>
                    <a:pt x="618046" y="117017"/>
                  </a:cubicBezTo>
                  <a:cubicBezTo>
                    <a:pt x="531221" y="45960"/>
                    <a:pt x="423660" y="5020"/>
                    <a:pt x="311552" y="363"/>
                  </a:cubicBezTo>
                  <a:cubicBezTo>
                    <a:pt x="205765" y="-3851"/>
                    <a:pt x="84676" y="24980"/>
                    <a:pt x="-264" y="91069"/>
                  </a:cubicBezTo>
                  <a:cubicBezTo>
                    <a:pt x="93103" y="60686"/>
                    <a:pt x="180261" y="44496"/>
                    <a:pt x="277177" y="69778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8" id="18"/>
            <p:cNvSpPr/>
            <p:nvPr/>
          </p:nvSpPr>
          <p:spPr>
            <a:xfrm>
              <a:off x="9876012" y="3891122"/>
              <a:ext cx="208068" cy="673942"/>
            </a:xfrm>
            <a:custGeom>
              <a:avLst/>
              <a:gdLst/>
              <a:ahLst/>
              <a:cxnLst/>
              <a:rect r="r" b="b" t="t" l="l"/>
              <a:pathLst>
                <a:path w="208068" h="673942" stroke="true" fill="norm" extrusionOk="true">
                  <a:moveTo>
                    <a:pt x="69428" y="97953"/>
                  </a:moveTo>
                  <a:cubicBezTo>
                    <a:pt x="76059" y="75066"/>
                    <a:pt x="86238" y="53354"/>
                    <a:pt x="99590" y="33638"/>
                  </a:cubicBezTo>
                  <a:cubicBezTo>
                    <a:pt x="107950" y="20975"/>
                    <a:pt x="119505" y="10706"/>
                    <a:pt x="133077" y="3920"/>
                  </a:cubicBezTo>
                  <a:cubicBezTo>
                    <a:pt x="167674" y="-11161"/>
                    <a:pt x="199610" y="19444"/>
                    <a:pt x="205820" y="51824"/>
                  </a:cubicBezTo>
                  <a:cubicBezTo>
                    <a:pt x="214247" y="91300"/>
                    <a:pt x="193844" y="131219"/>
                    <a:pt x="181868" y="167812"/>
                  </a:cubicBezTo>
                  <a:cubicBezTo>
                    <a:pt x="157916" y="241442"/>
                    <a:pt x="131969" y="314406"/>
                    <a:pt x="107573" y="388035"/>
                  </a:cubicBezTo>
                  <a:cubicBezTo>
                    <a:pt x="75637" y="484508"/>
                    <a:pt x="42149" y="580980"/>
                    <a:pt x="677" y="673904"/>
                  </a:cubicBezTo>
                  <a:cubicBezTo>
                    <a:pt x="-2849" y="559867"/>
                    <a:pt x="3538" y="445741"/>
                    <a:pt x="19750" y="332813"/>
                  </a:cubicBezTo>
                  <a:cubicBezTo>
                    <a:pt x="27734" y="278256"/>
                    <a:pt x="38224" y="224298"/>
                    <a:pt x="51242" y="170917"/>
                  </a:cubicBezTo>
                  <a:cubicBezTo>
                    <a:pt x="57674" y="146522"/>
                    <a:pt x="62109" y="121905"/>
                    <a:pt x="69428" y="97953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9" id="19"/>
            <p:cNvSpPr/>
            <p:nvPr/>
          </p:nvSpPr>
          <p:spPr>
            <a:xfrm>
              <a:off x="9822175" y="4269121"/>
              <a:ext cx="707821" cy="425123"/>
            </a:xfrm>
            <a:custGeom>
              <a:avLst/>
              <a:gdLst/>
              <a:ahLst/>
              <a:cxnLst/>
              <a:rect r="r" b="b" t="t" l="l"/>
              <a:pathLst>
                <a:path w="707821" h="425123" stroke="true" fill="norm" extrusionOk="true">
                  <a:moveTo>
                    <a:pt x="575244" y="4935"/>
                  </a:moveTo>
                  <a:cubicBezTo>
                    <a:pt x="598441" y="-409"/>
                    <a:pt x="622415" y="-1452"/>
                    <a:pt x="645990" y="1831"/>
                  </a:cubicBezTo>
                  <a:cubicBezTo>
                    <a:pt x="669809" y="5268"/>
                    <a:pt x="690589" y="19728"/>
                    <a:pt x="702099" y="40863"/>
                  </a:cubicBezTo>
                  <a:cubicBezTo>
                    <a:pt x="712855" y="67986"/>
                    <a:pt x="707467" y="98857"/>
                    <a:pt x="688128" y="120702"/>
                  </a:cubicBezTo>
                  <a:cubicBezTo>
                    <a:pt x="668767" y="141926"/>
                    <a:pt x="644903" y="158515"/>
                    <a:pt x="618268" y="169271"/>
                  </a:cubicBezTo>
                  <a:cubicBezTo>
                    <a:pt x="511594" y="219171"/>
                    <a:pt x="395162" y="244009"/>
                    <a:pt x="283165" y="280159"/>
                  </a:cubicBezTo>
                  <a:cubicBezTo>
                    <a:pt x="207096" y="300983"/>
                    <a:pt x="134465" y="332808"/>
                    <a:pt x="67599" y="374635"/>
                  </a:cubicBezTo>
                  <a:cubicBezTo>
                    <a:pt x="37216" y="394151"/>
                    <a:pt x="1067" y="427196"/>
                    <a:pt x="-264" y="424978"/>
                  </a:cubicBezTo>
                  <a:cubicBezTo>
                    <a:pt x="11224" y="395549"/>
                    <a:pt x="26105" y="367560"/>
                    <a:pt x="44091" y="341591"/>
                  </a:cubicBezTo>
                  <a:cubicBezTo>
                    <a:pt x="125150" y="230548"/>
                    <a:pt x="231603" y="140507"/>
                    <a:pt x="354577" y="79008"/>
                  </a:cubicBezTo>
                  <a:cubicBezTo>
                    <a:pt x="424281" y="44057"/>
                    <a:pt x="498576" y="19129"/>
                    <a:pt x="575244" y="4935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0" id="20"/>
            <p:cNvSpPr/>
            <p:nvPr/>
          </p:nvSpPr>
          <p:spPr>
            <a:xfrm>
              <a:off x="9599734" y="4746794"/>
              <a:ext cx="583352" cy="449443"/>
            </a:xfrm>
            <a:custGeom>
              <a:avLst/>
              <a:gdLst/>
              <a:ahLst/>
              <a:cxnLst/>
              <a:rect r="r" b="b" t="t" l="l"/>
              <a:pathLst>
                <a:path w="583352" h="449443" stroke="true" fill="norm" extrusionOk="true">
                  <a:moveTo>
                    <a:pt x="454376" y="20712"/>
                  </a:moveTo>
                  <a:cubicBezTo>
                    <a:pt x="470100" y="11864"/>
                    <a:pt x="487066" y="5432"/>
                    <a:pt x="504719" y="1640"/>
                  </a:cubicBezTo>
                  <a:cubicBezTo>
                    <a:pt x="522572" y="-2352"/>
                    <a:pt x="541290" y="841"/>
                    <a:pt x="556836" y="10511"/>
                  </a:cubicBezTo>
                  <a:cubicBezTo>
                    <a:pt x="582185" y="31402"/>
                    <a:pt x="590213" y="66775"/>
                    <a:pt x="576352" y="96560"/>
                  </a:cubicBezTo>
                  <a:cubicBezTo>
                    <a:pt x="561893" y="125147"/>
                    <a:pt x="539982" y="149276"/>
                    <a:pt x="512925" y="166419"/>
                  </a:cubicBezTo>
                  <a:cubicBezTo>
                    <a:pt x="387843" y="256682"/>
                    <a:pt x="232379" y="300593"/>
                    <a:pt x="99535" y="376662"/>
                  </a:cubicBezTo>
                  <a:cubicBezTo>
                    <a:pt x="62987" y="396068"/>
                    <a:pt x="29388" y="420552"/>
                    <a:pt x="-264" y="449405"/>
                  </a:cubicBezTo>
                  <a:cubicBezTo>
                    <a:pt x="19119" y="414342"/>
                    <a:pt x="40809" y="380632"/>
                    <a:pt x="64716" y="348497"/>
                  </a:cubicBezTo>
                  <a:cubicBezTo>
                    <a:pt x="89245" y="315607"/>
                    <a:pt x="115525" y="284071"/>
                    <a:pt x="143447" y="254020"/>
                  </a:cubicBezTo>
                  <a:cubicBezTo>
                    <a:pt x="200088" y="193320"/>
                    <a:pt x="263316" y="139096"/>
                    <a:pt x="331956" y="92346"/>
                  </a:cubicBezTo>
                  <a:cubicBezTo>
                    <a:pt x="371121" y="65755"/>
                    <a:pt x="412017" y="41825"/>
                    <a:pt x="454376" y="20712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1" id="21"/>
            <p:cNvSpPr/>
            <p:nvPr/>
          </p:nvSpPr>
          <p:spPr>
            <a:xfrm>
              <a:off x="9421390" y="4691424"/>
              <a:ext cx="158803" cy="736347"/>
            </a:xfrm>
            <a:custGeom>
              <a:avLst/>
              <a:gdLst/>
              <a:ahLst/>
              <a:cxnLst/>
              <a:rect r="r" b="b" t="t" l="l"/>
              <a:pathLst>
                <a:path w="158803" h="736347" stroke="true" fill="norm" extrusionOk="true">
                  <a:moveTo>
                    <a:pt x="18180" y="169006"/>
                  </a:moveTo>
                  <a:cubicBezTo>
                    <a:pt x="5450" y="137913"/>
                    <a:pt x="-804" y="104558"/>
                    <a:pt x="-227" y="70981"/>
                  </a:cubicBezTo>
                  <a:cubicBezTo>
                    <a:pt x="1059" y="36451"/>
                    <a:pt x="25631" y="7199"/>
                    <a:pt x="59430" y="13"/>
                  </a:cubicBezTo>
                  <a:cubicBezTo>
                    <a:pt x="86953" y="-1029"/>
                    <a:pt x="112723" y="13564"/>
                    <a:pt x="125962" y="37715"/>
                  </a:cubicBezTo>
                  <a:cubicBezTo>
                    <a:pt x="138581" y="61334"/>
                    <a:pt x="146144" y="87304"/>
                    <a:pt x="148140" y="114006"/>
                  </a:cubicBezTo>
                  <a:cubicBezTo>
                    <a:pt x="176971" y="328685"/>
                    <a:pt x="143483" y="532496"/>
                    <a:pt x="76950" y="736308"/>
                  </a:cubicBezTo>
                  <a:cubicBezTo>
                    <a:pt x="97354" y="648928"/>
                    <a:pt x="86930" y="542033"/>
                    <a:pt x="76950" y="453101"/>
                  </a:cubicBezTo>
                  <a:cubicBezTo>
                    <a:pt x="67392" y="356606"/>
                    <a:pt x="47698" y="261376"/>
                    <a:pt x="18180" y="169006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2" id="22"/>
            <p:cNvSpPr/>
            <p:nvPr/>
          </p:nvSpPr>
          <p:spPr>
            <a:xfrm>
              <a:off x="9287696" y="5322652"/>
              <a:ext cx="623238" cy="452197"/>
            </a:xfrm>
            <a:custGeom>
              <a:avLst/>
              <a:gdLst/>
              <a:ahLst/>
              <a:cxnLst/>
              <a:rect r="r" b="b" t="t" l="l"/>
              <a:pathLst>
                <a:path w="623238" h="452197" stroke="true" fill="norm" extrusionOk="true">
                  <a:moveTo>
                    <a:pt x="247903" y="191351"/>
                  </a:moveTo>
                  <a:cubicBezTo>
                    <a:pt x="321311" y="117721"/>
                    <a:pt x="398267" y="41874"/>
                    <a:pt x="496735" y="8830"/>
                  </a:cubicBezTo>
                  <a:cubicBezTo>
                    <a:pt x="537542" y="-4921"/>
                    <a:pt x="591212" y="-6251"/>
                    <a:pt x="614055" y="31007"/>
                  </a:cubicBezTo>
                  <a:cubicBezTo>
                    <a:pt x="626829" y="54937"/>
                    <a:pt x="625831" y="83878"/>
                    <a:pt x="611393" y="106854"/>
                  </a:cubicBezTo>
                  <a:cubicBezTo>
                    <a:pt x="596933" y="129232"/>
                    <a:pt x="578349" y="148659"/>
                    <a:pt x="556615" y="164072"/>
                  </a:cubicBezTo>
                  <a:cubicBezTo>
                    <a:pt x="473693" y="229607"/>
                    <a:pt x="384827" y="287224"/>
                    <a:pt x="291149" y="336170"/>
                  </a:cubicBezTo>
                  <a:cubicBezTo>
                    <a:pt x="243689" y="360854"/>
                    <a:pt x="195276" y="383031"/>
                    <a:pt x="145887" y="402703"/>
                  </a:cubicBezTo>
                  <a:cubicBezTo>
                    <a:pt x="98537" y="423017"/>
                    <a:pt x="49680" y="439540"/>
                    <a:pt x="-264" y="452159"/>
                  </a:cubicBezTo>
                  <a:cubicBezTo>
                    <a:pt x="21914" y="427098"/>
                    <a:pt x="84676" y="363448"/>
                    <a:pt x="109293" y="335727"/>
                  </a:cubicBezTo>
                  <a:cubicBezTo>
                    <a:pt x="156754" y="281835"/>
                    <a:pt x="202439" y="236593"/>
                    <a:pt x="247903" y="191351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3" id="23"/>
            <p:cNvSpPr/>
            <p:nvPr/>
          </p:nvSpPr>
          <p:spPr>
            <a:xfrm>
              <a:off x="9052170" y="5343053"/>
              <a:ext cx="175719" cy="687282"/>
            </a:xfrm>
            <a:custGeom>
              <a:avLst/>
              <a:gdLst/>
              <a:ahLst/>
              <a:cxnLst/>
              <a:rect r="r" b="b" t="t" l="l"/>
              <a:pathLst>
                <a:path w="175719" h="687282" stroke="true" fill="norm" extrusionOk="true">
                  <a:moveTo>
                    <a:pt x="40321" y="138349"/>
                  </a:moveTo>
                  <a:cubicBezTo>
                    <a:pt x="36263" y="108676"/>
                    <a:pt x="38303" y="78492"/>
                    <a:pt x="46309" y="49639"/>
                  </a:cubicBezTo>
                  <a:cubicBezTo>
                    <a:pt x="55180" y="20276"/>
                    <a:pt x="82170" y="116"/>
                    <a:pt x="112842" y="-39"/>
                  </a:cubicBezTo>
                  <a:cubicBezTo>
                    <a:pt x="137525" y="3753"/>
                    <a:pt x="158150" y="20786"/>
                    <a:pt x="166512" y="44316"/>
                  </a:cubicBezTo>
                  <a:cubicBezTo>
                    <a:pt x="174141" y="67603"/>
                    <a:pt x="176935" y="92198"/>
                    <a:pt x="174717" y="116615"/>
                  </a:cubicBezTo>
                  <a:cubicBezTo>
                    <a:pt x="168508" y="304237"/>
                    <a:pt x="117721" y="536214"/>
                    <a:pt x="-264" y="687243"/>
                  </a:cubicBezTo>
                  <a:cubicBezTo>
                    <a:pt x="35486" y="506607"/>
                    <a:pt x="49126" y="322290"/>
                    <a:pt x="40321" y="138349"/>
                  </a:cubicBezTo>
                  <a:close/>
                </a:path>
              </a:pathLst>
            </a:custGeom>
            <a:solidFill>
              <a:srgbClr val="77A860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4" id="24"/>
            <p:cNvSpPr/>
            <p:nvPr/>
          </p:nvSpPr>
          <p:spPr>
            <a:xfrm>
              <a:off x="6690499" y="2362324"/>
              <a:ext cx="952575" cy="1097427"/>
            </a:xfrm>
            <a:custGeom>
              <a:avLst/>
              <a:gdLst/>
              <a:ahLst/>
              <a:cxnLst/>
              <a:rect r="r" b="b" t="t" l="l"/>
              <a:pathLst>
                <a:path w="952575" h="1097427" stroke="true" fill="norm" extrusionOk="true">
                  <a:moveTo>
                    <a:pt x="952246" y="834790"/>
                  </a:moveTo>
                  <a:cubicBezTo>
                    <a:pt x="950472" y="969851"/>
                    <a:pt x="942266" y="1080074"/>
                    <a:pt x="789019" y="1095155"/>
                  </a:cubicBezTo>
                  <a:cubicBezTo>
                    <a:pt x="686537" y="1103272"/>
                    <a:pt x="583522" y="1089211"/>
                    <a:pt x="486961" y="1053904"/>
                  </a:cubicBezTo>
                  <a:cubicBezTo>
                    <a:pt x="451743" y="1041884"/>
                    <a:pt x="417368" y="1027513"/>
                    <a:pt x="384057" y="1010880"/>
                  </a:cubicBezTo>
                  <a:cubicBezTo>
                    <a:pt x="373412" y="1005779"/>
                    <a:pt x="363210" y="1000235"/>
                    <a:pt x="353230" y="994469"/>
                  </a:cubicBezTo>
                  <a:cubicBezTo>
                    <a:pt x="239792" y="934656"/>
                    <a:pt x="144628" y="845302"/>
                    <a:pt x="77785" y="735878"/>
                  </a:cubicBezTo>
                  <a:cubicBezTo>
                    <a:pt x="5042" y="613702"/>
                    <a:pt x="-17978" y="468253"/>
                    <a:pt x="13470" y="329586"/>
                  </a:cubicBezTo>
                  <a:cubicBezTo>
                    <a:pt x="15023" y="323154"/>
                    <a:pt x="16575" y="316944"/>
                    <a:pt x="18571" y="310735"/>
                  </a:cubicBezTo>
                  <a:cubicBezTo>
                    <a:pt x="26289" y="282747"/>
                    <a:pt x="36690" y="255566"/>
                    <a:pt x="49620" y="229565"/>
                  </a:cubicBezTo>
                  <a:cubicBezTo>
                    <a:pt x="121919" y="88959"/>
                    <a:pt x="279379" y="-7957"/>
                    <a:pt x="435509" y="471"/>
                  </a:cubicBezTo>
                  <a:lnTo>
                    <a:pt x="455025" y="2023"/>
                  </a:lnTo>
                  <a:cubicBezTo>
                    <a:pt x="466336" y="3354"/>
                    <a:pt x="477203" y="5350"/>
                    <a:pt x="488957" y="7567"/>
                  </a:cubicBezTo>
                  <a:cubicBezTo>
                    <a:pt x="653071" y="42830"/>
                    <a:pt x="772829" y="186540"/>
                    <a:pt x="843798" y="338457"/>
                  </a:cubicBezTo>
                  <a:cubicBezTo>
                    <a:pt x="847568" y="346884"/>
                    <a:pt x="851560" y="355311"/>
                    <a:pt x="855108" y="363739"/>
                  </a:cubicBezTo>
                  <a:cubicBezTo>
                    <a:pt x="858657" y="372166"/>
                    <a:pt x="859988" y="374384"/>
                    <a:pt x="861983" y="379707"/>
                  </a:cubicBezTo>
                  <a:cubicBezTo>
                    <a:pt x="923194" y="523528"/>
                    <a:pt x="953931" y="678483"/>
                    <a:pt x="952246" y="834790"/>
                  </a:cubicBezTo>
                  <a:close/>
                </a:path>
              </a:pathLst>
            </a:custGeom>
            <a:solidFill>
              <a:srgbClr val="FEB23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5" id="25"/>
            <p:cNvSpPr/>
            <p:nvPr/>
          </p:nvSpPr>
          <p:spPr>
            <a:xfrm>
              <a:off x="7011189" y="2725880"/>
              <a:ext cx="543109" cy="646475"/>
            </a:xfrm>
            <a:custGeom>
              <a:avLst/>
              <a:gdLst/>
              <a:ahLst/>
              <a:cxnLst/>
              <a:rect r="r" b="b" t="t" l="l"/>
              <a:pathLst>
                <a:path w="543109" h="646475" stroke="true" fill="norm" extrusionOk="true">
                  <a:moveTo>
                    <a:pt x="406010" y="209317"/>
                  </a:moveTo>
                  <a:lnTo>
                    <a:pt x="403571" y="207765"/>
                  </a:lnTo>
                  <a:cubicBezTo>
                    <a:pt x="405988" y="187605"/>
                    <a:pt x="411066" y="167845"/>
                    <a:pt x="418651" y="148994"/>
                  </a:cubicBezTo>
                  <a:cubicBezTo>
                    <a:pt x="442403" y="90953"/>
                    <a:pt x="486581" y="43617"/>
                    <a:pt x="542846" y="15929"/>
                  </a:cubicBezTo>
                  <a:cubicBezTo>
                    <a:pt x="540849" y="10606"/>
                    <a:pt x="538410" y="5284"/>
                    <a:pt x="535971" y="-39"/>
                  </a:cubicBezTo>
                  <a:cubicBezTo>
                    <a:pt x="475625" y="29468"/>
                    <a:pt x="428276" y="80151"/>
                    <a:pt x="402905" y="142341"/>
                  </a:cubicBezTo>
                  <a:cubicBezTo>
                    <a:pt x="395609" y="160305"/>
                    <a:pt x="390485" y="179067"/>
                    <a:pt x="387603" y="198228"/>
                  </a:cubicBezTo>
                  <a:cubicBezTo>
                    <a:pt x="342272" y="172879"/>
                    <a:pt x="287005" y="172879"/>
                    <a:pt x="241674" y="198228"/>
                  </a:cubicBezTo>
                  <a:cubicBezTo>
                    <a:pt x="232515" y="203861"/>
                    <a:pt x="224221" y="210825"/>
                    <a:pt x="217057" y="218853"/>
                  </a:cubicBezTo>
                  <a:cubicBezTo>
                    <a:pt x="213198" y="223045"/>
                    <a:pt x="209650" y="227481"/>
                    <a:pt x="206412" y="232160"/>
                  </a:cubicBezTo>
                  <a:cubicBezTo>
                    <a:pt x="181285" y="271658"/>
                    <a:pt x="172458" y="319362"/>
                    <a:pt x="181795" y="365225"/>
                  </a:cubicBezTo>
                  <a:cubicBezTo>
                    <a:pt x="183524" y="375227"/>
                    <a:pt x="185964" y="385074"/>
                    <a:pt x="189113" y="394721"/>
                  </a:cubicBezTo>
                  <a:cubicBezTo>
                    <a:pt x="144847" y="376647"/>
                    <a:pt x="94615" y="380927"/>
                    <a:pt x="54052" y="406254"/>
                  </a:cubicBezTo>
                  <a:cubicBezTo>
                    <a:pt x="4153" y="441072"/>
                    <a:pt x="-7379" y="507383"/>
                    <a:pt x="3487" y="557726"/>
                  </a:cubicBezTo>
                  <a:cubicBezTo>
                    <a:pt x="8987" y="583297"/>
                    <a:pt x="18812" y="607759"/>
                    <a:pt x="32540" y="630025"/>
                  </a:cubicBezTo>
                  <a:cubicBezTo>
                    <a:pt x="42520" y="635791"/>
                    <a:pt x="52722" y="641336"/>
                    <a:pt x="63366" y="646437"/>
                  </a:cubicBezTo>
                  <a:cubicBezTo>
                    <a:pt x="42741" y="619003"/>
                    <a:pt x="28016" y="587577"/>
                    <a:pt x="20121" y="554178"/>
                  </a:cubicBezTo>
                  <a:cubicBezTo>
                    <a:pt x="10584" y="509823"/>
                    <a:pt x="20121" y="450609"/>
                    <a:pt x="64476" y="421113"/>
                  </a:cubicBezTo>
                  <a:cubicBezTo>
                    <a:pt x="101202" y="398758"/>
                    <a:pt x="146488" y="395542"/>
                    <a:pt x="186008" y="412463"/>
                  </a:cubicBezTo>
                  <a:lnTo>
                    <a:pt x="197541" y="416899"/>
                  </a:lnTo>
                  <a:cubicBezTo>
                    <a:pt x="214617" y="455865"/>
                    <a:pt x="235575" y="493012"/>
                    <a:pt x="260082" y="527787"/>
                  </a:cubicBezTo>
                  <a:cubicBezTo>
                    <a:pt x="282259" y="560388"/>
                    <a:pt x="305768" y="572142"/>
                    <a:pt x="326615" y="562606"/>
                  </a:cubicBezTo>
                  <a:cubicBezTo>
                    <a:pt x="344888" y="551339"/>
                    <a:pt x="351764" y="528119"/>
                    <a:pt x="342582" y="508714"/>
                  </a:cubicBezTo>
                  <a:cubicBezTo>
                    <a:pt x="334398" y="492768"/>
                    <a:pt x="322356" y="479129"/>
                    <a:pt x="307541" y="469016"/>
                  </a:cubicBezTo>
                  <a:cubicBezTo>
                    <a:pt x="277912" y="443179"/>
                    <a:pt x="245378" y="420847"/>
                    <a:pt x="210626" y="402484"/>
                  </a:cubicBezTo>
                  <a:cubicBezTo>
                    <a:pt x="205392" y="389133"/>
                    <a:pt x="201399" y="375316"/>
                    <a:pt x="198650" y="361233"/>
                  </a:cubicBezTo>
                  <a:cubicBezTo>
                    <a:pt x="189113" y="309781"/>
                    <a:pt x="201755" y="243692"/>
                    <a:pt x="251210" y="212200"/>
                  </a:cubicBezTo>
                  <a:cubicBezTo>
                    <a:pt x="293237" y="188803"/>
                    <a:pt x="344622" y="189912"/>
                    <a:pt x="385606" y="215083"/>
                  </a:cubicBezTo>
                  <a:cubicBezTo>
                    <a:pt x="379596" y="281106"/>
                    <a:pt x="397538" y="347062"/>
                    <a:pt x="436172" y="400931"/>
                  </a:cubicBezTo>
                  <a:cubicBezTo>
                    <a:pt x="452805" y="423109"/>
                    <a:pt x="470769" y="433532"/>
                    <a:pt x="488732" y="430206"/>
                  </a:cubicBezTo>
                  <a:cubicBezTo>
                    <a:pt x="508004" y="425016"/>
                    <a:pt x="521444" y="407584"/>
                    <a:pt x="521555" y="387625"/>
                  </a:cubicBezTo>
                  <a:cubicBezTo>
                    <a:pt x="521266" y="370703"/>
                    <a:pt x="516854" y="354114"/>
                    <a:pt x="508692" y="339278"/>
                  </a:cubicBezTo>
                  <a:cubicBezTo>
                    <a:pt x="487046" y="287360"/>
                    <a:pt x="451518" y="242384"/>
                    <a:pt x="406010" y="209317"/>
                  </a:cubicBezTo>
                  <a:close/>
                  <a:moveTo>
                    <a:pt x="296896" y="483210"/>
                  </a:moveTo>
                  <a:cubicBezTo>
                    <a:pt x="309693" y="491282"/>
                    <a:pt x="320272" y="502416"/>
                    <a:pt x="327723" y="515589"/>
                  </a:cubicBezTo>
                  <a:cubicBezTo>
                    <a:pt x="333068" y="526722"/>
                    <a:pt x="329830" y="540073"/>
                    <a:pt x="319961" y="547525"/>
                  </a:cubicBezTo>
                  <a:cubicBezTo>
                    <a:pt x="301554" y="556396"/>
                    <a:pt x="280929" y="527565"/>
                    <a:pt x="275606" y="518694"/>
                  </a:cubicBezTo>
                  <a:cubicBezTo>
                    <a:pt x="255890" y="489930"/>
                    <a:pt x="238170" y="459857"/>
                    <a:pt x="222602" y="428653"/>
                  </a:cubicBezTo>
                  <a:cubicBezTo>
                    <a:pt x="248660" y="444998"/>
                    <a:pt x="273499" y="463228"/>
                    <a:pt x="296896" y="483210"/>
                  </a:cubicBezTo>
                  <a:close/>
                  <a:moveTo>
                    <a:pt x="485184" y="415125"/>
                  </a:moveTo>
                  <a:cubicBezTo>
                    <a:pt x="471655" y="417564"/>
                    <a:pt x="458571" y="404258"/>
                    <a:pt x="449700" y="392947"/>
                  </a:cubicBezTo>
                  <a:cubicBezTo>
                    <a:pt x="415302" y="344888"/>
                    <a:pt x="398381" y="286495"/>
                    <a:pt x="401796" y="227503"/>
                  </a:cubicBezTo>
                  <a:cubicBezTo>
                    <a:pt x="442182" y="259350"/>
                    <a:pt x="473607" y="301154"/>
                    <a:pt x="492946" y="348814"/>
                  </a:cubicBezTo>
                  <a:cubicBezTo>
                    <a:pt x="499954" y="361056"/>
                    <a:pt x="503835" y="374850"/>
                    <a:pt x="504256" y="388955"/>
                  </a:cubicBezTo>
                  <a:cubicBezTo>
                    <a:pt x="504256" y="400887"/>
                    <a:pt x="496539" y="411465"/>
                    <a:pt x="485184" y="41512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6" id="26"/>
            <p:cNvSpPr/>
            <p:nvPr/>
          </p:nvSpPr>
          <p:spPr>
            <a:xfrm>
              <a:off x="6704233" y="2669019"/>
              <a:ext cx="527804" cy="292608"/>
            </a:xfrm>
            <a:custGeom>
              <a:avLst/>
              <a:gdLst/>
              <a:ahLst/>
              <a:cxnLst/>
              <a:rect r="r" b="b" t="t" l="l"/>
              <a:pathLst>
                <a:path w="527804" h="292608" stroke="true" fill="norm" extrusionOk="true">
                  <a:moveTo>
                    <a:pt x="524900" y="289908"/>
                  </a:moveTo>
                  <a:cubicBezTo>
                    <a:pt x="523215" y="291505"/>
                    <a:pt x="521020" y="292458"/>
                    <a:pt x="518691" y="292569"/>
                  </a:cubicBezTo>
                  <a:cubicBezTo>
                    <a:pt x="516717" y="292503"/>
                    <a:pt x="514810" y="291704"/>
                    <a:pt x="513368" y="290351"/>
                  </a:cubicBezTo>
                  <a:lnTo>
                    <a:pt x="513368" y="290351"/>
                  </a:lnTo>
                  <a:cubicBezTo>
                    <a:pt x="421376" y="198847"/>
                    <a:pt x="315922" y="121955"/>
                    <a:pt x="200665" y="62366"/>
                  </a:cubicBezTo>
                  <a:cubicBezTo>
                    <a:pt x="159858" y="39588"/>
                    <a:pt x="115192" y="24549"/>
                    <a:pt x="68930" y="18011"/>
                  </a:cubicBezTo>
                  <a:cubicBezTo>
                    <a:pt x="45710" y="15476"/>
                    <a:pt x="22224" y="17434"/>
                    <a:pt x="-264" y="23777"/>
                  </a:cubicBezTo>
                  <a:cubicBezTo>
                    <a:pt x="1289" y="17346"/>
                    <a:pt x="2841" y="11136"/>
                    <a:pt x="4837" y="4926"/>
                  </a:cubicBezTo>
                  <a:cubicBezTo>
                    <a:pt x="26660" y="3"/>
                    <a:pt x="49125" y="-1270"/>
                    <a:pt x="71370" y="1156"/>
                  </a:cubicBezTo>
                  <a:cubicBezTo>
                    <a:pt x="82769" y="2216"/>
                    <a:pt x="94057" y="4297"/>
                    <a:pt x="105079" y="7366"/>
                  </a:cubicBezTo>
                  <a:cubicBezTo>
                    <a:pt x="110846" y="8504"/>
                    <a:pt x="116568" y="9985"/>
                    <a:pt x="122157" y="11801"/>
                  </a:cubicBezTo>
                  <a:cubicBezTo>
                    <a:pt x="152207" y="21342"/>
                    <a:pt x="181326" y="33666"/>
                    <a:pt x="209092" y="48616"/>
                  </a:cubicBezTo>
                  <a:cubicBezTo>
                    <a:pt x="281524" y="85857"/>
                    <a:pt x="350230" y="129970"/>
                    <a:pt x="414235" y="180351"/>
                  </a:cubicBezTo>
                  <a:cubicBezTo>
                    <a:pt x="426654" y="190109"/>
                    <a:pt x="439073" y="200311"/>
                    <a:pt x="451271" y="210734"/>
                  </a:cubicBezTo>
                  <a:cubicBezTo>
                    <a:pt x="476553" y="232025"/>
                    <a:pt x="501015" y="254202"/>
                    <a:pt x="524679" y="277267"/>
                  </a:cubicBezTo>
                  <a:lnTo>
                    <a:pt x="524679" y="277267"/>
                  </a:lnTo>
                  <a:cubicBezTo>
                    <a:pt x="528228" y="280460"/>
                    <a:pt x="528516" y="285938"/>
                    <a:pt x="525322" y="289486"/>
                  </a:cubicBezTo>
                  <a:cubicBezTo>
                    <a:pt x="525189" y="289620"/>
                    <a:pt x="525034" y="289775"/>
                    <a:pt x="524900" y="28990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7" id="27"/>
            <p:cNvSpPr/>
            <p:nvPr/>
          </p:nvSpPr>
          <p:spPr>
            <a:xfrm>
              <a:off x="7052018" y="2363055"/>
              <a:ext cx="103293" cy="526274"/>
            </a:xfrm>
            <a:custGeom>
              <a:avLst/>
              <a:gdLst/>
              <a:ahLst/>
              <a:cxnLst/>
              <a:rect r="r" b="b" t="t" l="l"/>
              <a:pathLst>
                <a:path w="103293" h="526274" stroke="true" fill="norm" extrusionOk="true">
                  <a:moveTo>
                    <a:pt x="102821" y="515811"/>
                  </a:moveTo>
                  <a:cubicBezTo>
                    <a:pt x="103619" y="519271"/>
                    <a:pt x="102088" y="522863"/>
                    <a:pt x="99050" y="524682"/>
                  </a:cubicBezTo>
                  <a:cubicBezTo>
                    <a:pt x="97764" y="525636"/>
                    <a:pt x="96212" y="526190"/>
                    <a:pt x="94614" y="526234"/>
                  </a:cubicBezTo>
                  <a:cubicBezTo>
                    <a:pt x="91576" y="526279"/>
                    <a:pt x="88760" y="524660"/>
                    <a:pt x="87296" y="522021"/>
                  </a:cubicBezTo>
                  <a:cubicBezTo>
                    <a:pt x="80199" y="510932"/>
                    <a:pt x="72881" y="498512"/>
                    <a:pt x="65118" y="485428"/>
                  </a:cubicBezTo>
                  <a:cubicBezTo>
                    <a:pt x="-4475" y="371131"/>
                    <a:pt x="-19356" y="231716"/>
                    <a:pt x="24534" y="105304"/>
                  </a:cubicBezTo>
                  <a:cubicBezTo>
                    <a:pt x="26308" y="99982"/>
                    <a:pt x="28304" y="94216"/>
                    <a:pt x="30522" y="88671"/>
                  </a:cubicBezTo>
                  <a:cubicBezTo>
                    <a:pt x="42253" y="57667"/>
                    <a:pt x="57113" y="27942"/>
                    <a:pt x="74877" y="-39"/>
                  </a:cubicBezTo>
                  <a:lnTo>
                    <a:pt x="94393" y="1513"/>
                  </a:lnTo>
                  <a:cubicBezTo>
                    <a:pt x="51147" y="68026"/>
                    <a:pt x="25088" y="144228"/>
                    <a:pt x="18545" y="223289"/>
                  </a:cubicBezTo>
                  <a:cubicBezTo>
                    <a:pt x="9231" y="338834"/>
                    <a:pt x="58687" y="445064"/>
                    <a:pt x="101711" y="513593"/>
                  </a:cubicBezTo>
                  <a:cubicBezTo>
                    <a:pt x="102222" y="514258"/>
                    <a:pt x="102599" y="515012"/>
                    <a:pt x="102821" y="51581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8" id="28"/>
            <p:cNvSpPr/>
            <p:nvPr/>
          </p:nvSpPr>
          <p:spPr>
            <a:xfrm>
              <a:off x="6808656" y="2437371"/>
              <a:ext cx="286311" cy="252359"/>
            </a:xfrm>
            <a:custGeom>
              <a:avLst/>
              <a:gdLst/>
              <a:ahLst/>
              <a:cxnLst/>
              <a:rect r="r" b="b" t="t" l="l"/>
              <a:pathLst>
                <a:path w="286311" h="252359" stroke="true" fill="norm" extrusionOk="true">
                  <a:moveTo>
                    <a:pt x="8418" y="252321"/>
                  </a:moveTo>
                  <a:cubicBezTo>
                    <a:pt x="3805" y="252327"/>
                    <a:pt x="13" y="248717"/>
                    <a:pt x="-231" y="244115"/>
                  </a:cubicBezTo>
                  <a:cubicBezTo>
                    <a:pt x="-1229" y="205140"/>
                    <a:pt x="20616" y="169170"/>
                    <a:pt x="55657" y="152078"/>
                  </a:cubicBezTo>
                  <a:cubicBezTo>
                    <a:pt x="78699" y="141575"/>
                    <a:pt x="104935" y="140384"/>
                    <a:pt x="128842" y="148751"/>
                  </a:cubicBezTo>
                  <a:cubicBezTo>
                    <a:pt x="112431" y="110976"/>
                    <a:pt x="118619" y="67196"/>
                    <a:pt x="144810" y="35424"/>
                  </a:cubicBezTo>
                  <a:cubicBezTo>
                    <a:pt x="179563" y="-5028"/>
                    <a:pt x="239641" y="-11801"/>
                    <a:pt x="282533" y="19900"/>
                  </a:cubicBezTo>
                  <a:cubicBezTo>
                    <a:pt x="286303" y="22612"/>
                    <a:pt x="287190" y="27879"/>
                    <a:pt x="284462" y="31661"/>
                  </a:cubicBezTo>
                  <a:cubicBezTo>
                    <a:pt x="284418" y="31734"/>
                    <a:pt x="284351" y="31805"/>
                    <a:pt x="284307" y="31876"/>
                  </a:cubicBezTo>
                  <a:cubicBezTo>
                    <a:pt x="281601" y="35657"/>
                    <a:pt x="276323" y="36524"/>
                    <a:pt x="272553" y="33809"/>
                  </a:cubicBezTo>
                  <a:cubicBezTo>
                    <a:pt x="272464" y="33759"/>
                    <a:pt x="272397" y="33703"/>
                    <a:pt x="272331" y="33650"/>
                  </a:cubicBezTo>
                  <a:cubicBezTo>
                    <a:pt x="236581" y="7281"/>
                    <a:pt x="186549" y="12991"/>
                    <a:pt x="157674" y="46735"/>
                  </a:cubicBezTo>
                  <a:cubicBezTo>
                    <a:pt x="128710" y="82744"/>
                    <a:pt x="130706" y="134578"/>
                    <a:pt x="162331" y="168268"/>
                  </a:cubicBezTo>
                  <a:cubicBezTo>
                    <a:pt x="165258" y="172038"/>
                    <a:pt x="164593" y="177471"/>
                    <a:pt x="160823" y="180405"/>
                  </a:cubicBezTo>
                  <a:cubicBezTo>
                    <a:pt x="157829" y="182727"/>
                    <a:pt x="153681" y="182840"/>
                    <a:pt x="150577" y="180687"/>
                  </a:cubicBezTo>
                  <a:cubicBezTo>
                    <a:pt x="117465" y="151386"/>
                    <a:pt x="66856" y="154478"/>
                    <a:pt x="37560" y="187593"/>
                  </a:cubicBezTo>
                  <a:cubicBezTo>
                    <a:pt x="23965" y="202955"/>
                    <a:pt x="16801" y="222949"/>
                    <a:pt x="17511" y="243450"/>
                  </a:cubicBezTo>
                  <a:cubicBezTo>
                    <a:pt x="17511" y="248180"/>
                    <a:pt x="13808" y="252083"/>
                    <a:pt x="9084" y="25232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9" id="29"/>
            <p:cNvSpPr/>
            <p:nvPr/>
          </p:nvSpPr>
          <p:spPr>
            <a:xfrm>
              <a:off x="7295691" y="3194715"/>
              <a:ext cx="397000" cy="286187"/>
            </a:xfrm>
            <a:custGeom>
              <a:avLst/>
              <a:gdLst/>
              <a:ahLst/>
              <a:cxnLst/>
              <a:rect r="r" b="b" t="t" l="l"/>
              <a:pathLst>
                <a:path w="397000" h="286187" stroke="true" fill="norm" extrusionOk="true">
                  <a:moveTo>
                    <a:pt x="296933" y="263429"/>
                  </a:moveTo>
                  <a:cubicBezTo>
                    <a:pt x="216650" y="297582"/>
                    <a:pt x="122395" y="289599"/>
                    <a:pt x="39008" y="263429"/>
                  </a:cubicBezTo>
                  <a:cubicBezTo>
                    <a:pt x="27941" y="260768"/>
                    <a:pt x="17606" y="255623"/>
                    <a:pt x="8846" y="248348"/>
                  </a:cubicBezTo>
                  <a:cubicBezTo>
                    <a:pt x="242" y="240498"/>
                    <a:pt x="-2598" y="228122"/>
                    <a:pt x="1749" y="217300"/>
                  </a:cubicBezTo>
                  <a:cubicBezTo>
                    <a:pt x="9068" y="207586"/>
                    <a:pt x="20401" y="201709"/>
                    <a:pt x="32576" y="201332"/>
                  </a:cubicBezTo>
                  <a:cubicBezTo>
                    <a:pt x="103877" y="189822"/>
                    <a:pt x="176863" y="194435"/>
                    <a:pt x="246146" y="214860"/>
                  </a:cubicBezTo>
                  <a:cubicBezTo>
                    <a:pt x="213545" y="181505"/>
                    <a:pt x="189438" y="140832"/>
                    <a:pt x="175843" y="96210"/>
                  </a:cubicBezTo>
                  <a:cubicBezTo>
                    <a:pt x="170676" y="83259"/>
                    <a:pt x="168613" y="69287"/>
                    <a:pt x="169855" y="55404"/>
                  </a:cubicBezTo>
                  <a:cubicBezTo>
                    <a:pt x="171274" y="41188"/>
                    <a:pt x="180523" y="28946"/>
                    <a:pt x="193807" y="23690"/>
                  </a:cubicBezTo>
                  <a:cubicBezTo>
                    <a:pt x="213767" y="17258"/>
                    <a:pt x="233726" y="33891"/>
                    <a:pt x="246811" y="50525"/>
                  </a:cubicBezTo>
                  <a:cubicBezTo>
                    <a:pt x="272826" y="84434"/>
                    <a:pt x="290190" y="124154"/>
                    <a:pt x="297376" y="166291"/>
                  </a:cubicBezTo>
                  <a:cubicBezTo>
                    <a:pt x="296711" y="119719"/>
                    <a:pt x="308421" y="73789"/>
                    <a:pt x="331308" y="33226"/>
                  </a:cubicBezTo>
                  <a:cubicBezTo>
                    <a:pt x="335366" y="23224"/>
                    <a:pt x="341665" y="14264"/>
                    <a:pt x="349715" y="7057"/>
                  </a:cubicBezTo>
                  <a:cubicBezTo>
                    <a:pt x="358032" y="-151"/>
                    <a:pt x="369719" y="-2036"/>
                    <a:pt x="379876" y="2178"/>
                  </a:cubicBezTo>
                  <a:cubicBezTo>
                    <a:pt x="391498" y="10782"/>
                    <a:pt x="397796" y="24821"/>
                    <a:pt x="396510" y="39214"/>
                  </a:cubicBezTo>
                  <a:cubicBezTo>
                    <a:pt x="400945" y="125263"/>
                    <a:pt x="339292" y="246352"/>
                    <a:pt x="296933" y="26342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0" id="30"/>
            <p:cNvSpPr/>
            <p:nvPr/>
          </p:nvSpPr>
          <p:spPr>
            <a:xfrm>
              <a:off x="7558956" y="3420703"/>
              <a:ext cx="1196922" cy="2643120"/>
            </a:xfrm>
            <a:custGeom>
              <a:avLst/>
              <a:gdLst/>
              <a:ahLst/>
              <a:cxnLst/>
              <a:rect r="r" b="b" t="t" l="l"/>
              <a:pathLst>
                <a:path w="1196922" h="2643120" stroke="true" fill="norm" extrusionOk="true">
                  <a:moveTo>
                    <a:pt x="1196659" y="2643082"/>
                  </a:moveTo>
                  <a:lnTo>
                    <a:pt x="1180691" y="2643082"/>
                  </a:lnTo>
                  <a:cubicBezTo>
                    <a:pt x="1180691" y="2643082"/>
                    <a:pt x="1180691" y="2643082"/>
                    <a:pt x="1180691" y="2643082"/>
                  </a:cubicBezTo>
                  <a:lnTo>
                    <a:pt x="1180691" y="2643082"/>
                  </a:lnTo>
                  <a:lnTo>
                    <a:pt x="1174924" y="2643082"/>
                  </a:lnTo>
                  <a:cubicBezTo>
                    <a:pt x="1103247" y="2249097"/>
                    <a:pt x="992559" y="1863230"/>
                    <a:pt x="844479" y="1491180"/>
                  </a:cubicBezTo>
                  <a:cubicBezTo>
                    <a:pt x="804404" y="1390338"/>
                    <a:pt x="761601" y="1290628"/>
                    <a:pt x="716071" y="1192004"/>
                  </a:cubicBezTo>
                  <a:cubicBezTo>
                    <a:pt x="623923" y="992229"/>
                    <a:pt x="520997" y="797599"/>
                    <a:pt x="407803" y="608956"/>
                  </a:cubicBezTo>
                  <a:cubicBezTo>
                    <a:pt x="325591" y="471899"/>
                    <a:pt x="237923" y="338324"/>
                    <a:pt x="144777" y="208208"/>
                  </a:cubicBezTo>
                  <a:cubicBezTo>
                    <a:pt x="105079" y="152321"/>
                    <a:pt x="63829" y="97320"/>
                    <a:pt x="22136" y="42320"/>
                  </a:cubicBezTo>
                  <a:lnTo>
                    <a:pt x="1067" y="14820"/>
                  </a:lnTo>
                  <a:lnTo>
                    <a:pt x="-264" y="13267"/>
                  </a:lnTo>
                  <a:lnTo>
                    <a:pt x="16591" y="-39"/>
                  </a:lnTo>
                  <a:lnTo>
                    <a:pt x="19030" y="3288"/>
                  </a:lnTo>
                  <a:cubicBezTo>
                    <a:pt x="26793" y="13267"/>
                    <a:pt x="34555" y="23247"/>
                    <a:pt x="41208" y="33449"/>
                  </a:cubicBezTo>
                  <a:cubicBezTo>
                    <a:pt x="82015" y="86232"/>
                    <a:pt x="121558" y="139680"/>
                    <a:pt x="159858" y="193793"/>
                  </a:cubicBezTo>
                  <a:cubicBezTo>
                    <a:pt x="253159" y="324041"/>
                    <a:pt x="340893" y="457639"/>
                    <a:pt x="423105" y="594541"/>
                  </a:cubicBezTo>
                  <a:cubicBezTo>
                    <a:pt x="537165" y="784359"/>
                    <a:pt x="640822" y="980275"/>
                    <a:pt x="733591" y="1181359"/>
                  </a:cubicBezTo>
                  <a:cubicBezTo>
                    <a:pt x="775285" y="1271555"/>
                    <a:pt x="814761" y="1362838"/>
                    <a:pt x="852019" y="1455252"/>
                  </a:cubicBezTo>
                  <a:cubicBezTo>
                    <a:pt x="998037" y="1815948"/>
                    <a:pt x="1108924" y="2189906"/>
                    <a:pt x="1183130" y="2571892"/>
                  </a:cubicBezTo>
                  <a:cubicBezTo>
                    <a:pt x="1186457" y="2588747"/>
                    <a:pt x="1189784" y="2605823"/>
                    <a:pt x="1192667" y="2622900"/>
                  </a:cubicBezTo>
                  <a:cubicBezTo>
                    <a:pt x="1194219" y="2629553"/>
                    <a:pt x="1195549" y="2637315"/>
                    <a:pt x="1196659" y="2643082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1" id="31"/>
            <p:cNvSpPr/>
            <p:nvPr/>
          </p:nvSpPr>
          <p:spPr>
            <a:xfrm>
              <a:off x="9438243" y="2453876"/>
              <a:ext cx="1328424" cy="1193208"/>
            </a:xfrm>
            <a:custGeom>
              <a:avLst/>
              <a:gdLst/>
              <a:ahLst/>
              <a:cxnLst/>
              <a:rect r="r" b="b" t="t" l="l"/>
              <a:pathLst>
                <a:path w="1328424" h="1193208" stroke="true" fill="norm" extrusionOk="true">
                  <a:moveTo>
                    <a:pt x="1327989" y="528782"/>
                  </a:moveTo>
                  <a:cubicBezTo>
                    <a:pt x="1323398" y="591788"/>
                    <a:pt x="1299114" y="651756"/>
                    <a:pt x="1258573" y="700214"/>
                  </a:cubicBezTo>
                  <a:cubicBezTo>
                    <a:pt x="1258684" y="701035"/>
                    <a:pt x="1258684" y="701855"/>
                    <a:pt x="1258573" y="702654"/>
                  </a:cubicBezTo>
                  <a:lnTo>
                    <a:pt x="1258573" y="702654"/>
                  </a:lnTo>
                  <a:cubicBezTo>
                    <a:pt x="1259660" y="709994"/>
                    <a:pt x="1260325" y="717402"/>
                    <a:pt x="1260569" y="724831"/>
                  </a:cubicBezTo>
                  <a:cubicBezTo>
                    <a:pt x="1262232" y="761291"/>
                    <a:pt x="1256244" y="797707"/>
                    <a:pt x="1243048" y="831727"/>
                  </a:cubicBezTo>
                  <a:cubicBezTo>
                    <a:pt x="1216258" y="895887"/>
                    <a:pt x="1174697" y="952794"/>
                    <a:pt x="1121737" y="997837"/>
                  </a:cubicBezTo>
                  <a:cubicBezTo>
                    <a:pt x="918480" y="1176433"/>
                    <a:pt x="637557" y="1237776"/>
                    <a:pt x="378346" y="1160177"/>
                  </a:cubicBezTo>
                  <a:lnTo>
                    <a:pt x="362156" y="1155297"/>
                  </a:lnTo>
                  <a:cubicBezTo>
                    <a:pt x="341753" y="1148422"/>
                    <a:pt x="321571" y="1140660"/>
                    <a:pt x="301833" y="1132011"/>
                  </a:cubicBezTo>
                  <a:cubicBezTo>
                    <a:pt x="298284" y="1126467"/>
                    <a:pt x="282095" y="1126467"/>
                    <a:pt x="279655" y="1120922"/>
                  </a:cubicBezTo>
                  <a:cubicBezTo>
                    <a:pt x="115098" y="979651"/>
                    <a:pt x="21509" y="767190"/>
                    <a:pt x="2436" y="550959"/>
                  </a:cubicBezTo>
                  <a:cubicBezTo>
                    <a:pt x="-3286" y="508156"/>
                    <a:pt x="108" y="464622"/>
                    <a:pt x="12416" y="423216"/>
                  </a:cubicBezTo>
                  <a:cubicBezTo>
                    <a:pt x="16852" y="410287"/>
                    <a:pt x="22973" y="397978"/>
                    <a:pt x="30602" y="386623"/>
                  </a:cubicBezTo>
                  <a:lnTo>
                    <a:pt x="30602" y="386623"/>
                  </a:lnTo>
                  <a:cubicBezTo>
                    <a:pt x="43132" y="367866"/>
                    <a:pt x="60231" y="352603"/>
                    <a:pt x="80279" y="342268"/>
                  </a:cubicBezTo>
                  <a:cubicBezTo>
                    <a:pt x="80057" y="341621"/>
                    <a:pt x="80057" y="340920"/>
                    <a:pt x="80279" y="340272"/>
                  </a:cubicBezTo>
                  <a:cubicBezTo>
                    <a:pt x="80279" y="335393"/>
                    <a:pt x="79171" y="329849"/>
                    <a:pt x="78949" y="324970"/>
                  </a:cubicBezTo>
                  <a:cubicBezTo>
                    <a:pt x="69413" y="163819"/>
                    <a:pt x="192320" y="25453"/>
                    <a:pt x="353485" y="15923"/>
                  </a:cubicBezTo>
                  <a:cubicBezTo>
                    <a:pt x="390920" y="13710"/>
                    <a:pt x="428423" y="18718"/>
                    <a:pt x="463951" y="30674"/>
                  </a:cubicBezTo>
                  <a:lnTo>
                    <a:pt x="465282" y="30674"/>
                  </a:lnTo>
                  <a:cubicBezTo>
                    <a:pt x="472822" y="33113"/>
                    <a:pt x="480141" y="35996"/>
                    <a:pt x="487460" y="39101"/>
                  </a:cubicBezTo>
                  <a:cubicBezTo>
                    <a:pt x="494778" y="42206"/>
                    <a:pt x="500988" y="45533"/>
                    <a:pt x="507641" y="49081"/>
                  </a:cubicBezTo>
                  <a:cubicBezTo>
                    <a:pt x="509260" y="47773"/>
                    <a:pt x="510945" y="46586"/>
                    <a:pt x="512742" y="45533"/>
                  </a:cubicBezTo>
                  <a:cubicBezTo>
                    <a:pt x="517177" y="42206"/>
                    <a:pt x="522057" y="39101"/>
                    <a:pt x="526714" y="36218"/>
                  </a:cubicBezTo>
                  <a:cubicBezTo>
                    <a:pt x="617353" y="-14333"/>
                    <a:pt x="728263" y="-11872"/>
                    <a:pt x="816574" y="42650"/>
                  </a:cubicBezTo>
                  <a:cubicBezTo>
                    <a:pt x="901847" y="97351"/>
                    <a:pt x="961039" y="184519"/>
                    <a:pt x="980466" y="283941"/>
                  </a:cubicBezTo>
                  <a:lnTo>
                    <a:pt x="980466" y="283941"/>
                  </a:lnTo>
                  <a:cubicBezTo>
                    <a:pt x="980466" y="285272"/>
                    <a:pt x="980466" y="286603"/>
                    <a:pt x="980466" y="288155"/>
                  </a:cubicBezTo>
                  <a:cubicBezTo>
                    <a:pt x="988162" y="284864"/>
                    <a:pt x="996102" y="282121"/>
                    <a:pt x="1004196" y="279949"/>
                  </a:cubicBezTo>
                  <a:lnTo>
                    <a:pt x="1004196" y="279949"/>
                  </a:lnTo>
                  <a:cubicBezTo>
                    <a:pt x="1078801" y="259697"/>
                    <a:pt x="1158530" y="272893"/>
                    <a:pt x="1222645" y="316099"/>
                  </a:cubicBezTo>
                  <a:cubicBezTo>
                    <a:pt x="1291485" y="364601"/>
                    <a:pt x="1331116" y="444640"/>
                    <a:pt x="1327989" y="528782"/>
                  </a:cubicBezTo>
                  <a:close/>
                </a:path>
              </a:pathLst>
            </a:custGeom>
            <a:solidFill>
              <a:srgbClr val="CA6B4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2" id="32"/>
            <p:cNvSpPr/>
            <p:nvPr/>
          </p:nvSpPr>
          <p:spPr>
            <a:xfrm>
              <a:off x="9468221" y="2782320"/>
              <a:ext cx="553317" cy="831993"/>
            </a:xfrm>
            <a:custGeom>
              <a:avLst/>
              <a:gdLst/>
              <a:ahLst/>
              <a:cxnLst/>
              <a:rect r="r" b="b" t="t" l="l"/>
              <a:pathLst>
                <a:path w="553317" h="831993" stroke="true" fill="norm" extrusionOk="true">
                  <a:moveTo>
                    <a:pt x="552622" y="365560"/>
                  </a:moveTo>
                  <a:cubicBezTo>
                    <a:pt x="552622" y="374431"/>
                    <a:pt x="551514" y="383524"/>
                    <a:pt x="550404" y="392395"/>
                  </a:cubicBezTo>
                  <a:cubicBezTo>
                    <a:pt x="550404" y="394391"/>
                    <a:pt x="550404" y="395944"/>
                    <a:pt x="550404" y="397718"/>
                  </a:cubicBezTo>
                  <a:cubicBezTo>
                    <a:pt x="542443" y="445666"/>
                    <a:pt x="528582" y="492438"/>
                    <a:pt x="509154" y="536993"/>
                  </a:cubicBezTo>
                  <a:cubicBezTo>
                    <a:pt x="467438" y="641161"/>
                    <a:pt x="413769" y="740139"/>
                    <a:pt x="349255" y="831954"/>
                  </a:cubicBezTo>
                  <a:lnTo>
                    <a:pt x="333065" y="827075"/>
                  </a:lnTo>
                  <a:cubicBezTo>
                    <a:pt x="398244" y="735061"/>
                    <a:pt x="452358" y="635683"/>
                    <a:pt x="494295" y="531005"/>
                  </a:cubicBezTo>
                  <a:cubicBezTo>
                    <a:pt x="512903" y="487559"/>
                    <a:pt x="526387" y="442073"/>
                    <a:pt x="534437" y="395500"/>
                  </a:cubicBezTo>
                  <a:cubicBezTo>
                    <a:pt x="542088" y="349415"/>
                    <a:pt x="537098" y="302133"/>
                    <a:pt x="520021" y="258665"/>
                  </a:cubicBezTo>
                  <a:cubicBezTo>
                    <a:pt x="502479" y="215840"/>
                    <a:pt x="467815" y="182307"/>
                    <a:pt x="424436" y="166184"/>
                  </a:cubicBezTo>
                  <a:cubicBezTo>
                    <a:pt x="384738" y="153099"/>
                    <a:pt x="325302" y="157757"/>
                    <a:pt x="293367" y="192576"/>
                  </a:cubicBezTo>
                  <a:cubicBezTo>
                    <a:pt x="291193" y="195148"/>
                    <a:pt x="287556" y="195969"/>
                    <a:pt x="284496" y="194572"/>
                  </a:cubicBezTo>
                  <a:cubicBezTo>
                    <a:pt x="281391" y="193374"/>
                    <a:pt x="279351" y="190358"/>
                    <a:pt x="279395" y="187031"/>
                  </a:cubicBezTo>
                  <a:cubicBezTo>
                    <a:pt x="282811" y="94994"/>
                    <a:pt x="210977" y="17599"/>
                    <a:pt x="118918" y="14179"/>
                  </a:cubicBezTo>
                  <a:cubicBezTo>
                    <a:pt x="74940" y="12545"/>
                    <a:pt x="32115" y="28360"/>
                    <a:pt x="-264" y="58180"/>
                  </a:cubicBezTo>
                  <a:cubicBezTo>
                    <a:pt x="12266" y="39422"/>
                    <a:pt x="29365" y="24159"/>
                    <a:pt x="49414" y="13824"/>
                  </a:cubicBezTo>
                  <a:cubicBezTo>
                    <a:pt x="49192" y="13177"/>
                    <a:pt x="49192" y="12476"/>
                    <a:pt x="49414" y="11829"/>
                  </a:cubicBezTo>
                  <a:cubicBezTo>
                    <a:pt x="87359" y="-2580"/>
                    <a:pt x="129053" y="-3907"/>
                    <a:pt x="167842" y="8058"/>
                  </a:cubicBezTo>
                  <a:cubicBezTo>
                    <a:pt x="238100" y="32680"/>
                    <a:pt x="287490" y="96037"/>
                    <a:pt x="294254" y="170176"/>
                  </a:cubicBezTo>
                  <a:cubicBezTo>
                    <a:pt x="333885" y="143608"/>
                    <a:pt x="383518" y="136732"/>
                    <a:pt x="428872" y="151547"/>
                  </a:cubicBezTo>
                  <a:cubicBezTo>
                    <a:pt x="476598" y="169045"/>
                    <a:pt x="514765" y="205838"/>
                    <a:pt x="533993" y="252898"/>
                  </a:cubicBezTo>
                  <a:cubicBezTo>
                    <a:pt x="548476" y="288604"/>
                    <a:pt x="554840" y="327082"/>
                    <a:pt x="552622" y="36556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3" id="33"/>
            <p:cNvSpPr/>
            <p:nvPr/>
          </p:nvSpPr>
          <p:spPr>
            <a:xfrm>
              <a:off x="10005816" y="3024129"/>
              <a:ext cx="693481" cy="191015"/>
            </a:xfrm>
            <a:custGeom>
              <a:avLst/>
              <a:gdLst/>
              <a:ahLst/>
              <a:cxnLst/>
              <a:rect r="r" b="b" t="t" l="l"/>
              <a:pathLst>
                <a:path w="693481" h="191015" stroke="true" fill="norm" extrusionOk="true">
                  <a:moveTo>
                    <a:pt x="691222" y="132400"/>
                  </a:moveTo>
                  <a:lnTo>
                    <a:pt x="691222" y="132400"/>
                  </a:lnTo>
                  <a:cubicBezTo>
                    <a:pt x="692308" y="139741"/>
                    <a:pt x="692973" y="147148"/>
                    <a:pt x="693218" y="154577"/>
                  </a:cubicBezTo>
                  <a:cubicBezTo>
                    <a:pt x="682395" y="145130"/>
                    <a:pt x="670020" y="137612"/>
                    <a:pt x="656624" y="132400"/>
                  </a:cubicBezTo>
                  <a:cubicBezTo>
                    <a:pt x="619034" y="118650"/>
                    <a:pt x="577783" y="118650"/>
                    <a:pt x="540192" y="132400"/>
                  </a:cubicBezTo>
                  <a:cubicBezTo>
                    <a:pt x="502513" y="144398"/>
                    <a:pt x="467605" y="163759"/>
                    <a:pt x="437511" y="189396"/>
                  </a:cubicBezTo>
                  <a:cubicBezTo>
                    <a:pt x="434671" y="191503"/>
                    <a:pt x="430813" y="191503"/>
                    <a:pt x="427974" y="189396"/>
                  </a:cubicBezTo>
                  <a:cubicBezTo>
                    <a:pt x="424913" y="187467"/>
                    <a:pt x="423472" y="183785"/>
                    <a:pt x="424426" y="180303"/>
                  </a:cubicBezTo>
                  <a:cubicBezTo>
                    <a:pt x="441059" y="119537"/>
                    <a:pt x="398478" y="58327"/>
                    <a:pt x="347470" y="34153"/>
                  </a:cubicBezTo>
                  <a:cubicBezTo>
                    <a:pt x="280937" y="2661"/>
                    <a:pt x="206198" y="22177"/>
                    <a:pt x="168275" y="36815"/>
                  </a:cubicBezTo>
                  <a:cubicBezTo>
                    <a:pt x="165990" y="37502"/>
                    <a:pt x="163750" y="38389"/>
                    <a:pt x="161622" y="39476"/>
                  </a:cubicBezTo>
                  <a:cubicBezTo>
                    <a:pt x="156299" y="41472"/>
                    <a:pt x="151420" y="43690"/>
                    <a:pt x="146319" y="46129"/>
                  </a:cubicBezTo>
                  <a:cubicBezTo>
                    <a:pt x="94535" y="69682"/>
                    <a:pt x="48982" y="104988"/>
                    <a:pt x="13254" y="149255"/>
                  </a:cubicBezTo>
                  <a:lnTo>
                    <a:pt x="13254" y="149255"/>
                  </a:lnTo>
                  <a:cubicBezTo>
                    <a:pt x="10260" y="151827"/>
                    <a:pt x="5825" y="151827"/>
                    <a:pt x="2830" y="149255"/>
                  </a:cubicBezTo>
                  <a:cubicBezTo>
                    <a:pt x="-652" y="146549"/>
                    <a:pt x="-1295" y="141537"/>
                    <a:pt x="1411" y="138055"/>
                  </a:cubicBezTo>
                  <a:cubicBezTo>
                    <a:pt x="1433" y="138011"/>
                    <a:pt x="1477" y="137989"/>
                    <a:pt x="1500" y="137944"/>
                  </a:cubicBezTo>
                  <a:cubicBezTo>
                    <a:pt x="5935" y="132400"/>
                    <a:pt x="10593" y="126855"/>
                    <a:pt x="15472" y="121755"/>
                  </a:cubicBezTo>
                  <a:cubicBezTo>
                    <a:pt x="52353" y="80660"/>
                    <a:pt x="97773" y="48103"/>
                    <a:pt x="148537" y="26391"/>
                  </a:cubicBezTo>
                  <a:cubicBezTo>
                    <a:pt x="153194" y="24173"/>
                    <a:pt x="157629" y="22399"/>
                    <a:pt x="162287" y="20625"/>
                  </a:cubicBezTo>
                  <a:lnTo>
                    <a:pt x="168718" y="18407"/>
                  </a:lnTo>
                  <a:cubicBezTo>
                    <a:pt x="227999" y="-6188"/>
                    <a:pt x="294620" y="-6188"/>
                    <a:pt x="353901" y="18407"/>
                  </a:cubicBezTo>
                  <a:cubicBezTo>
                    <a:pt x="409345" y="44133"/>
                    <a:pt x="444208" y="100353"/>
                    <a:pt x="442611" y="161453"/>
                  </a:cubicBezTo>
                  <a:cubicBezTo>
                    <a:pt x="470355" y="141227"/>
                    <a:pt x="501115" y="125503"/>
                    <a:pt x="533761" y="114880"/>
                  </a:cubicBezTo>
                  <a:cubicBezTo>
                    <a:pt x="575011" y="99777"/>
                    <a:pt x="620253" y="99777"/>
                    <a:pt x="661503" y="114880"/>
                  </a:cubicBezTo>
                  <a:cubicBezTo>
                    <a:pt x="672015" y="119626"/>
                    <a:pt x="681973" y="125503"/>
                    <a:pt x="691222" y="13240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4" id="34"/>
            <p:cNvSpPr/>
            <p:nvPr/>
          </p:nvSpPr>
          <p:spPr>
            <a:xfrm>
              <a:off x="9902902" y="2485032"/>
              <a:ext cx="303703" cy="586596"/>
            </a:xfrm>
            <a:custGeom>
              <a:avLst/>
              <a:gdLst/>
              <a:ahLst/>
              <a:cxnLst/>
              <a:rect r="r" b="b" t="t" l="l"/>
              <a:pathLst>
                <a:path w="303703" h="586596" stroke="true" fill="norm" extrusionOk="true">
                  <a:moveTo>
                    <a:pt x="299133" y="346818"/>
                  </a:moveTo>
                  <a:cubicBezTo>
                    <a:pt x="299133" y="352140"/>
                    <a:pt x="300686" y="357685"/>
                    <a:pt x="301351" y="363229"/>
                  </a:cubicBezTo>
                  <a:cubicBezTo>
                    <a:pt x="303036" y="376979"/>
                    <a:pt x="303701" y="390840"/>
                    <a:pt x="303347" y="404701"/>
                  </a:cubicBezTo>
                  <a:cubicBezTo>
                    <a:pt x="301572" y="457839"/>
                    <a:pt x="290927" y="510311"/>
                    <a:pt x="271854" y="559944"/>
                  </a:cubicBezTo>
                  <a:cubicBezTo>
                    <a:pt x="269637" y="566598"/>
                    <a:pt x="266975" y="573029"/>
                    <a:pt x="264536" y="579904"/>
                  </a:cubicBezTo>
                  <a:cubicBezTo>
                    <a:pt x="259213" y="581900"/>
                    <a:pt x="254334" y="584118"/>
                    <a:pt x="249234" y="586557"/>
                  </a:cubicBezTo>
                  <a:cubicBezTo>
                    <a:pt x="247238" y="584317"/>
                    <a:pt x="246727" y="581124"/>
                    <a:pt x="247903" y="578352"/>
                  </a:cubicBezTo>
                  <a:cubicBezTo>
                    <a:pt x="249234" y="574803"/>
                    <a:pt x="250564" y="571255"/>
                    <a:pt x="251673" y="567928"/>
                  </a:cubicBezTo>
                  <a:cubicBezTo>
                    <a:pt x="272941" y="516077"/>
                    <a:pt x="285028" y="460921"/>
                    <a:pt x="287379" y="404923"/>
                  </a:cubicBezTo>
                  <a:cubicBezTo>
                    <a:pt x="290173" y="345740"/>
                    <a:pt x="271322" y="287562"/>
                    <a:pt x="234374" y="241253"/>
                  </a:cubicBezTo>
                  <a:cubicBezTo>
                    <a:pt x="196029" y="195971"/>
                    <a:pt x="136328" y="174796"/>
                    <a:pt x="78023" y="185809"/>
                  </a:cubicBezTo>
                  <a:cubicBezTo>
                    <a:pt x="74053" y="187069"/>
                    <a:pt x="69817" y="184873"/>
                    <a:pt x="68553" y="180905"/>
                  </a:cubicBezTo>
                  <a:cubicBezTo>
                    <a:pt x="67976" y="179085"/>
                    <a:pt x="68110" y="177111"/>
                    <a:pt x="68930" y="175386"/>
                  </a:cubicBezTo>
                  <a:cubicBezTo>
                    <a:pt x="82746" y="137424"/>
                    <a:pt x="79930" y="95393"/>
                    <a:pt x="61168" y="59619"/>
                  </a:cubicBezTo>
                  <a:cubicBezTo>
                    <a:pt x="47351" y="33857"/>
                    <a:pt x="25883" y="13013"/>
                    <a:pt x="-264" y="-39"/>
                  </a:cubicBezTo>
                  <a:cubicBezTo>
                    <a:pt x="7276" y="2401"/>
                    <a:pt x="14595" y="5284"/>
                    <a:pt x="21914" y="8388"/>
                  </a:cubicBezTo>
                  <a:cubicBezTo>
                    <a:pt x="29232" y="11493"/>
                    <a:pt x="35442" y="14820"/>
                    <a:pt x="42095" y="18368"/>
                  </a:cubicBezTo>
                  <a:cubicBezTo>
                    <a:pt x="43714" y="17060"/>
                    <a:pt x="45399" y="15873"/>
                    <a:pt x="47196" y="14820"/>
                  </a:cubicBezTo>
                  <a:cubicBezTo>
                    <a:pt x="58329" y="25594"/>
                    <a:pt x="67754" y="38009"/>
                    <a:pt x="75140" y="51635"/>
                  </a:cubicBezTo>
                  <a:cubicBezTo>
                    <a:pt x="93835" y="87236"/>
                    <a:pt x="98359" y="128602"/>
                    <a:pt x="87781" y="167402"/>
                  </a:cubicBezTo>
                  <a:cubicBezTo>
                    <a:pt x="112863" y="164408"/>
                    <a:pt x="138279" y="166905"/>
                    <a:pt x="162297" y="174720"/>
                  </a:cubicBezTo>
                  <a:cubicBezTo>
                    <a:pt x="167398" y="176272"/>
                    <a:pt x="172499" y="178269"/>
                    <a:pt x="177378" y="180264"/>
                  </a:cubicBezTo>
                  <a:cubicBezTo>
                    <a:pt x="203969" y="191373"/>
                    <a:pt x="227566" y="208534"/>
                    <a:pt x="246350" y="230386"/>
                  </a:cubicBezTo>
                  <a:cubicBezTo>
                    <a:pt x="274139" y="263716"/>
                    <a:pt x="292369" y="303951"/>
                    <a:pt x="299133" y="34681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5" id="35"/>
            <p:cNvSpPr/>
            <p:nvPr/>
          </p:nvSpPr>
          <p:spPr>
            <a:xfrm>
              <a:off x="10193430" y="2734086"/>
              <a:ext cx="250604" cy="156363"/>
            </a:xfrm>
            <a:custGeom>
              <a:avLst/>
              <a:gdLst/>
              <a:ahLst/>
              <a:cxnLst/>
              <a:rect r="r" b="b" t="t" l="l"/>
              <a:pathLst>
                <a:path w="250604" h="156363" stroke="true" fill="norm" extrusionOk="true">
                  <a:moveTo>
                    <a:pt x="250340" y="-39"/>
                  </a:moveTo>
                  <a:cubicBezTo>
                    <a:pt x="210931" y="41712"/>
                    <a:pt x="183985" y="93635"/>
                    <a:pt x="172497" y="149881"/>
                  </a:cubicBezTo>
                  <a:cubicBezTo>
                    <a:pt x="171942" y="152964"/>
                    <a:pt x="169570" y="155426"/>
                    <a:pt x="166509" y="156091"/>
                  </a:cubicBezTo>
                  <a:cubicBezTo>
                    <a:pt x="163493" y="156823"/>
                    <a:pt x="160322" y="155803"/>
                    <a:pt x="158304" y="153430"/>
                  </a:cubicBezTo>
                  <a:cubicBezTo>
                    <a:pt x="122465" y="111137"/>
                    <a:pt x="64138" y="95486"/>
                    <a:pt x="11932" y="114175"/>
                  </a:cubicBezTo>
                  <a:lnTo>
                    <a:pt x="10601" y="114175"/>
                  </a:lnTo>
                  <a:cubicBezTo>
                    <a:pt x="6498" y="115794"/>
                    <a:pt x="1863" y="113776"/>
                    <a:pt x="244" y="109695"/>
                  </a:cubicBezTo>
                  <a:cubicBezTo>
                    <a:pt x="221" y="109629"/>
                    <a:pt x="200" y="109585"/>
                    <a:pt x="177" y="109518"/>
                  </a:cubicBezTo>
                  <a:cubicBezTo>
                    <a:pt x="-1219" y="105362"/>
                    <a:pt x="798" y="100829"/>
                    <a:pt x="4835" y="99095"/>
                  </a:cubicBezTo>
                  <a:lnTo>
                    <a:pt x="9714" y="97320"/>
                  </a:lnTo>
                  <a:cubicBezTo>
                    <a:pt x="56997" y="81727"/>
                    <a:pt x="108936" y="90618"/>
                    <a:pt x="148323" y="121050"/>
                  </a:cubicBezTo>
                  <a:cubicBezTo>
                    <a:pt x="152493" y="124155"/>
                    <a:pt x="156419" y="127548"/>
                    <a:pt x="160077" y="131252"/>
                  </a:cubicBezTo>
                  <a:cubicBezTo>
                    <a:pt x="172408" y="84222"/>
                    <a:pt x="195140" y="40564"/>
                    <a:pt x="226610" y="3509"/>
                  </a:cubicBezTo>
                  <a:cubicBezTo>
                    <a:pt x="226610" y="4840"/>
                    <a:pt x="226610" y="6171"/>
                    <a:pt x="226610" y="7723"/>
                  </a:cubicBezTo>
                  <a:cubicBezTo>
                    <a:pt x="234328" y="4583"/>
                    <a:pt x="242267" y="1988"/>
                    <a:pt x="250340" y="-3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6" id="36"/>
            <p:cNvSpPr/>
            <p:nvPr/>
          </p:nvSpPr>
          <p:spPr>
            <a:xfrm>
              <a:off x="10065260" y="2606018"/>
              <a:ext cx="302918" cy="265607"/>
            </a:xfrm>
            <a:custGeom>
              <a:avLst/>
              <a:gdLst/>
              <a:ahLst/>
              <a:cxnLst/>
              <a:rect r="r" b="b" t="t" l="l"/>
              <a:pathLst>
                <a:path w="302918" h="265607" stroke="true" fill="norm" extrusionOk="true">
                  <a:moveTo>
                    <a:pt x="282481" y="265086"/>
                  </a:moveTo>
                  <a:cubicBezTo>
                    <a:pt x="280618" y="265730"/>
                    <a:pt x="278578" y="265730"/>
                    <a:pt x="276715" y="265086"/>
                  </a:cubicBezTo>
                  <a:cubicBezTo>
                    <a:pt x="272856" y="262957"/>
                    <a:pt x="271459" y="258100"/>
                    <a:pt x="273610" y="254242"/>
                  </a:cubicBezTo>
                  <a:cubicBezTo>
                    <a:pt x="273610" y="254219"/>
                    <a:pt x="273610" y="254219"/>
                    <a:pt x="273610" y="254219"/>
                  </a:cubicBezTo>
                  <a:cubicBezTo>
                    <a:pt x="301620" y="203368"/>
                    <a:pt x="283102" y="139435"/>
                    <a:pt x="232249" y="111420"/>
                  </a:cubicBezTo>
                  <a:cubicBezTo>
                    <a:pt x="207144" y="97582"/>
                    <a:pt x="177448" y="94608"/>
                    <a:pt x="150081" y="103190"/>
                  </a:cubicBezTo>
                  <a:cubicBezTo>
                    <a:pt x="147376" y="104124"/>
                    <a:pt x="144359" y="103436"/>
                    <a:pt x="142319" y="101416"/>
                  </a:cubicBezTo>
                  <a:cubicBezTo>
                    <a:pt x="140146" y="99469"/>
                    <a:pt x="139214" y="96493"/>
                    <a:pt x="139879" y="93654"/>
                  </a:cubicBezTo>
                  <a:cubicBezTo>
                    <a:pt x="149505" y="59296"/>
                    <a:pt x="129434" y="23650"/>
                    <a:pt x="95081" y="14037"/>
                  </a:cubicBezTo>
                  <a:cubicBezTo>
                    <a:pt x="60728" y="4423"/>
                    <a:pt x="25088" y="24478"/>
                    <a:pt x="15464" y="58835"/>
                  </a:cubicBezTo>
                  <a:cubicBezTo>
                    <a:pt x="14377" y="63109"/>
                    <a:pt x="10030" y="65692"/>
                    <a:pt x="5749" y="64608"/>
                  </a:cubicBezTo>
                  <a:cubicBezTo>
                    <a:pt x="1492" y="63521"/>
                    <a:pt x="-1103" y="59177"/>
                    <a:pt x="-16" y="54903"/>
                  </a:cubicBezTo>
                  <a:cubicBezTo>
                    <a:pt x="95" y="54504"/>
                    <a:pt x="227" y="54114"/>
                    <a:pt x="383" y="53734"/>
                  </a:cubicBezTo>
                  <a:cubicBezTo>
                    <a:pt x="15153" y="11801"/>
                    <a:pt x="61127" y="-10217"/>
                    <a:pt x="103064" y="4558"/>
                  </a:cubicBezTo>
                  <a:cubicBezTo>
                    <a:pt x="136530" y="16352"/>
                    <a:pt x="158331" y="48667"/>
                    <a:pt x="156734" y="84118"/>
                  </a:cubicBezTo>
                  <a:cubicBezTo>
                    <a:pt x="222180" y="70405"/>
                    <a:pt x="286362" y="112350"/>
                    <a:pt x="300090" y="177804"/>
                  </a:cubicBezTo>
                  <a:cubicBezTo>
                    <a:pt x="306056" y="206338"/>
                    <a:pt x="301532" y="236067"/>
                    <a:pt x="287361" y="261538"/>
                  </a:cubicBezTo>
                  <a:cubicBezTo>
                    <a:pt x="286296" y="263357"/>
                    <a:pt x="284521" y="264643"/>
                    <a:pt x="282481" y="26508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7" id="37"/>
            <p:cNvSpPr/>
            <p:nvPr/>
          </p:nvSpPr>
          <p:spPr>
            <a:xfrm>
              <a:off x="9581521" y="3209703"/>
              <a:ext cx="556226" cy="441267"/>
            </a:xfrm>
            <a:custGeom>
              <a:avLst/>
              <a:gdLst/>
              <a:ahLst/>
              <a:cxnLst/>
              <a:rect r="r" b="b" t="t" l="l"/>
              <a:pathLst>
                <a:path w="556226" h="441267" stroke="true" fill="norm" extrusionOk="true">
                  <a:moveTo>
                    <a:pt x="146801" y="406123"/>
                  </a:moveTo>
                  <a:cubicBezTo>
                    <a:pt x="71109" y="319586"/>
                    <a:pt x="21165" y="213555"/>
                    <a:pt x="2647" y="100073"/>
                  </a:cubicBezTo>
                  <a:cubicBezTo>
                    <a:pt x="-1234" y="80978"/>
                    <a:pt x="-1234" y="61284"/>
                    <a:pt x="2647" y="42189"/>
                  </a:cubicBezTo>
                  <a:cubicBezTo>
                    <a:pt x="7371" y="14534"/>
                    <a:pt x="33629" y="-4029"/>
                    <a:pt x="61262" y="695"/>
                  </a:cubicBezTo>
                  <a:cubicBezTo>
                    <a:pt x="73947" y="2869"/>
                    <a:pt x="85347" y="9766"/>
                    <a:pt x="93131" y="20012"/>
                  </a:cubicBezTo>
                  <a:cubicBezTo>
                    <a:pt x="106105" y="34915"/>
                    <a:pt x="115974" y="52258"/>
                    <a:pt x="122184" y="71020"/>
                  </a:cubicBezTo>
                  <a:cubicBezTo>
                    <a:pt x="158666" y="162569"/>
                    <a:pt x="181088" y="259086"/>
                    <a:pt x="188717" y="357332"/>
                  </a:cubicBezTo>
                  <a:cubicBezTo>
                    <a:pt x="258332" y="309939"/>
                    <a:pt x="336419" y="276362"/>
                    <a:pt x="418698" y="258421"/>
                  </a:cubicBezTo>
                  <a:cubicBezTo>
                    <a:pt x="444202" y="252233"/>
                    <a:pt x="470748" y="251546"/>
                    <a:pt x="496541" y="256425"/>
                  </a:cubicBezTo>
                  <a:cubicBezTo>
                    <a:pt x="522644" y="261658"/>
                    <a:pt x="544245" y="279911"/>
                    <a:pt x="553759" y="304772"/>
                  </a:cubicBezTo>
                  <a:cubicBezTo>
                    <a:pt x="559991" y="330209"/>
                    <a:pt x="552805" y="357066"/>
                    <a:pt x="534687" y="375962"/>
                  </a:cubicBezTo>
                  <a:cubicBezTo>
                    <a:pt x="516656" y="394413"/>
                    <a:pt x="494678" y="408540"/>
                    <a:pt x="470371" y="417212"/>
                  </a:cubicBezTo>
                  <a:cubicBezTo>
                    <a:pt x="369907" y="458906"/>
                    <a:pt x="250592" y="440498"/>
                    <a:pt x="146801" y="40612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8" id="38"/>
            <p:cNvSpPr/>
            <p:nvPr/>
          </p:nvSpPr>
          <p:spPr>
            <a:xfrm>
              <a:off x="8739911" y="3594797"/>
              <a:ext cx="1029260" cy="2468583"/>
            </a:xfrm>
            <a:custGeom>
              <a:avLst/>
              <a:gdLst/>
              <a:ahLst/>
              <a:cxnLst/>
              <a:rect r="r" b="b" t="t" l="l"/>
              <a:pathLst>
                <a:path w="1029260" h="2468583" stroke="true" fill="norm" extrusionOk="true">
                  <a:moveTo>
                    <a:pt x="1028996" y="4618"/>
                  </a:moveTo>
                  <a:cubicBezTo>
                    <a:pt x="1026557" y="13711"/>
                    <a:pt x="1024117" y="22582"/>
                    <a:pt x="1021899" y="31231"/>
                  </a:cubicBezTo>
                  <a:cubicBezTo>
                    <a:pt x="848471" y="674380"/>
                    <a:pt x="647542" y="1236803"/>
                    <a:pt x="405807" y="1751766"/>
                  </a:cubicBezTo>
                  <a:cubicBezTo>
                    <a:pt x="387843" y="1789690"/>
                    <a:pt x="369879" y="1827835"/>
                    <a:pt x="351472" y="1865315"/>
                  </a:cubicBezTo>
                  <a:lnTo>
                    <a:pt x="351472" y="1865315"/>
                  </a:lnTo>
                  <a:cubicBezTo>
                    <a:pt x="250121" y="2073340"/>
                    <a:pt x="141450" y="2273382"/>
                    <a:pt x="25018" y="2468545"/>
                  </a:cubicBezTo>
                  <a:lnTo>
                    <a:pt x="-264" y="2468545"/>
                  </a:lnTo>
                  <a:cubicBezTo>
                    <a:pt x="3950" y="2461891"/>
                    <a:pt x="8164" y="2455016"/>
                    <a:pt x="11933" y="2448363"/>
                  </a:cubicBezTo>
                  <a:cubicBezTo>
                    <a:pt x="15704" y="2441710"/>
                    <a:pt x="19918" y="2434835"/>
                    <a:pt x="23909" y="2427960"/>
                  </a:cubicBezTo>
                  <a:cubicBezTo>
                    <a:pt x="143447" y="2226144"/>
                    <a:pt x="254335" y="2018118"/>
                    <a:pt x="357681" y="1801887"/>
                  </a:cubicBezTo>
                  <a:lnTo>
                    <a:pt x="357681" y="1801887"/>
                  </a:lnTo>
                  <a:cubicBezTo>
                    <a:pt x="361009" y="1795677"/>
                    <a:pt x="363891" y="1789024"/>
                    <a:pt x="366774" y="1782815"/>
                  </a:cubicBezTo>
                  <a:cubicBezTo>
                    <a:pt x="366774" y="1782815"/>
                    <a:pt x="366774" y="1782815"/>
                    <a:pt x="366774" y="1782815"/>
                  </a:cubicBezTo>
                  <a:cubicBezTo>
                    <a:pt x="616716" y="1258094"/>
                    <a:pt x="823189" y="683917"/>
                    <a:pt x="1000387" y="25465"/>
                  </a:cubicBezTo>
                  <a:cubicBezTo>
                    <a:pt x="1002827" y="17038"/>
                    <a:pt x="1005044" y="8389"/>
                    <a:pt x="1007484" y="-3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9" id="39"/>
            <p:cNvSpPr/>
            <p:nvPr/>
          </p:nvSpPr>
          <p:spPr>
            <a:xfrm>
              <a:off x="7659451" y="1755141"/>
              <a:ext cx="1601642" cy="1480539"/>
            </a:xfrm>
            <a:custGeom>
              <a:avLst/>
              <a:gdLst/>
              <a:ahLst/>
              <a:cxnLst/>
              <a:rect r="r" b="b" t="t" l="l"/>
              <a:pathLst>
                <a:path w="1601642" h="1480539" stroke="true" fill="norm" extrusionOk="true">
                  <a:moveTo>
                    <a:pt x="1431488" y="123296"/>
                  </a:moveTo>
                  <a:cubicBezTo>
                    <a:pt x="1474934" y="186566"/>
                    <a:pt x="1497355" y="261910"/>
                    <a:pt x="1495581" y="338640"/>
                  </a:cubicBezTo>
                  <a:cubicBezTo>
                    <a:pt x="1495581" y="338640"/>
                    <a:pt x="1496690" y="339970"/>
                    <a:pt x="1497577" y="340635"/>
                  </a:cubicBezTo>
                  <a:lnTo>
                    <a:pt x="1497577" y="340635"/>
                  </a:lnTo>
                  <a:cubicBezTo>
                    <a:pt x="1504296" y="346694"/>
                    <a:pt x="1510595" y="353217"/>
                    <a:pt x="1516427" y="360152"/>
                  </a:cubicBezTo>
                  <a:cubicBezTo>
                    <a:pt x="1545525" y="393545"/>
                    <a:pt x="1567414" y="432577"/>
                    <a:pt x="1580743" y="474810"/>
                  </a:cubicBezTo>
                  <a:cubicBezTo>
                    <a:pt x="1604007" y="556033"/>
                    <a:pt x="1607666" y="641620"/>
                    <a:pt x="1591388" y="724529"/>
                  </a:cubicBezTo>
                  <a:cubicBezTo>
                    <a:pt x="1540380" y="1042777"/>
                    <a:pt x="1308181" y="1324210"/>
                    <a:pt x="1010114" y="1441973"/>
                  </a:cubicBezTo>
                  <a:lnTo>
                    <a:pt x="991042" y="1449513"/>
                  </a:lnTo>
                  <a:cubicBezTo>
                    <a:pt x="966424" y="1458384"/>
                    <a:pt x="941364" y="1466368"/>
                    <a:pt x="916082" y="1473021"/>
                  </a:cubicBezTo>
                  <a:cubicBezTo>
                    <a:pt x="908541" y="1470582"/>
                    <a:pt x="893904" y="1482779"/>
                    <a:pt x="885698" y="1480118"/>
                  </a:cubicBezTo>
                  <a:cubicBezTo>
                    <a:pt x="622229" y="1471025"/>
                    <a:pt x="372509" y="1340400"/>
                    <a:pt x="190653" y="1149673"/>
                  </a:cubicBezTo>
                  <a:cubicBezTo>
                    <a:pt x="152508" y="1113368"/>
                    <a:pt x="122502" y="1069370"/>
                    <a:pt x="102608" y="1020599"/>
                  </a:cubicBezTo>
                  <a:cubicBezTo>
                    <a:pt x="97153" y="1004977"/>
                    <a:pt x="93649" y="988737"/>
                    <a:pt x="92185" y="972252"/>
                  </a:cubicBezTo>
                  <a:lnTo>
                    <a:pt x="92185" y="972252"/>
                  </a:lnTo>
                  <a:cubicBezTo>
                    <a:pt x="89612" y="944834"/>
                    <a:pt x="94026" y="917210"/>
                    <a:pt x="105048" y="891969"/>
                  </a:cubicBezTo>
                  <a:cubicBezTo>
                    <a:pt x="104427" y="891486"/>
                    <a:pt x="103895" y="890883"/>
                    <a:pt x="103496" y="890195"/>
                  </a:cubicBezTo>
                  <a:lnTo>
                    <a:pt x="90633" y="876445"/>
                  </a:lnTo>
                  <a:cubicBezTo>
                    <a:pt x="-40348" y="730672"/>
                    <a:pt x="-28350" y="506320"/>
                    <a:pt x="117423" y="375339"/>
                  </a:cubicBezTo>
                  <a:cubicBezTo>
                    <a:pt x="151399" y="344812"/>
                    <a:pt x="190942" y="321130"/>
                    <a:pt x="233900" y="305595"/>
                  </a:cubicBezTo>
                  <a:lnTo>
                    <a:pt x="235452" y="305595"/>
                  </a:lnTo>
                  <a:cubicBezTo>
                    <a:pt x="244545" y="302047"/>
                    <a:pt x="253859" y="299385"/>
                    <a:pt x="263174" y="296724"/>
                  </a:cubicBezTo>
                  <a:cubicBezTo>
                    <a:pt x="272489" y="294063"/>
                    <a:pt x="280916" y="292510"/>
                    <a:pt x="289787" y="290736"/>
                  </a:cubicBezTo>
                  <a:cubicBezTo>
                    <a:pt x="290386" y="288330"/>
                    <a:pt x="291140" y="285961"/>
                    <a:pt x="292005" y="283639"/>
                  </a:cubicBezTo>
                  <a:cubicBezTo>
                    <a:pt x="293779" y="276986"/>
                    <a:pt x="295997" y="270555"/>
                    <a:pt x="298215" y="264123"/>
                  </a:cubicBezTo>
                  <a:cubicBezTo>
                    <a:pt x="341017" y="148134"/>
                    <a:pt x="455675" y="66521"/>
                    <a:pt x="578095" y="50331"/>
                  </a:cubicBezTo>
                  <a:cubicBezTo>
                    <a:pt x="700250" y="38125"/>
                    <a:pt x="822115" y="76157"/>
                    <a:pt x="915638" y="155675"/>
                  </a:cubicBezTo>
                  <a:lnTo>
                    <a:pt x="915638" y="155675"/>
                  </a:lnTo>
                  <a:lnTo>
                    <a:pt x="919630" y="159001"/>
                  </a:lnTo>
                  <a:cubicBezTo>
                    <a:pt x="924464" y="150019"/>
                    <a:pt x="929876" y="141352"/>
                    <a:pt x="935819" y="133054"/>
                  </a:cubicBezTo>
                  <a:lnTo>
                    <a:pt x="935819" y="133054"/>
                  </a:lnTo>
                  <a:cubicBezTo>
                    <a:pt x="990975" y="56554"/>
                    <a:pt x="1076891" y="8081"/>
                    <a:pt x="1170901" y="432"/>
                  </a:cubicBezTo>
                  <a:cubicBezTo>
                    <a:pt x="1272941" y="-5261"/>
                    <a:pt x="1370965" y="40952"/>
                    <a:pt x="1431488" y="123296"/>
                  </a:cubicBezTo>
                  <a:close/>
                </a:path>
              </a:pathLst>
            </a:custGeom>
            <a:solidFill>
              <a:srgbClr val="CA6B4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0" id="40"/>
            <p:cNvSpPr/>
            <p:nvPr/>
          </p:nvSpPr>
          <p:spPr>
            <a:xfrm>
              <a:off x="7751409" y="2478317"/>
              <a:ext cx="918420" cy="726376"/>
            </a:xfrm>
            <a:custGeom>
              <a:avLst/>
              <a:gdLst/>
              <a:ahLst/>
              <a:cxnLst/>
              <a:rect r="r" b="b" t="t" l="l"/>
              <a:pathLst>
                <a:path w="918420" h="726376" stroke="true" fill="norm" extrusionOk="true">
                  <a:moveTo>
                    <a:pt x="757591" y="121778"/>
                  </a:moveTo>
                  <a:cubicBezTo>
                    <a:pt x="764022" y="130427"/>
                    <a:pt x="770010" y="139520"/>
                    <a:pt x="775776" y="149056"/>
                  </a:cubicBezTo>
                  <a:lnTo>
                    <a:pt x="779103" y="154601"/>
                  </a:lnTo>
                  <a:cubicBezTo>
                    <a:pt x="807890" y="206075"/>
                    <a:pt x="830245" y="260895"/>
                    <a:pt x="845636" y="317827"/>
                  </a:cubicBezTo>
                  <a:cubicBezTo>
                    <a:pt x="885134" y="448254"/>
                    <a:pt x="909485" y="582805"/>
                    <a:pt x="918156" y="718798"/>
                  </a:cubicBezTo>
                  <a:lnTo>
                    <a:pt x="899084" y="726338"/>
                  </a:lnTo>
                  <a:cubicBezTo>
                    <a:pt x="891011" y="589636"/>
                    <a:pt x="867037" y="454308"/>
                    <a:pt x="827672" y="323150"/>
                  </a:cubicBezTo>
                  <a:cubicBezTo>
                    <a:pt x="812391" y="267861"/>
                    <a:pt x="790658" y="214562"/>
                    <a:pt x="762913" y="164359"/>
                  </a:cubicBezTo>
                  <a:cubicBezTo>
                    <a:pt x="735147" y="114932"/>
                    <a:pt x="694540" y="73932"/>
                    <a:pt x="645373" y="45709"/>
                  </a:cubicBezTo>
                  <a:cubicBezTo>
                    <a:pt x="596427" y="18173"/>
                    <a:pt x="538122" y="12538"/>
                    <a:pt x="484807" y="30185"/>
                  </a:cubicBezTo>
                  <a:cubicBezTo>
                    <a:pt x="437125" y="47927"/>
                    <a:pt x="384121" y="96717"/>
                    <a:pt x="380351" y="154823"/>
                  </a:cubicBezTo>
                  <a:cubicBezTo>
                    <a:pt x="380040" y="158792"/>
                    <a:pt x="377312" y="162152"/>
                    <a:pt x="373476" y="163250"/>
                  </a:cubicBezTo>
                  <a:cubicBezTo>
                    <a:pt x="369572" y="164623"/>
                    <a:pt x="365248" y="163268"/>
                    <a:pt x="362830" y="159923"/>
                  </a:cubicBezTo>
                  <a:cubicBezTo>
                    <a:pt x="295788" y="70271"/>
                    <a:pt x="168755" y="51943"/>
                    <a:pt x="79113" y="118988"/>
                  </a:cubicBezTo>
                  <a:cubicBezTo>
                    <a:pt x="37109" y="150400"/>
                    <a:pt x="8899" y="196871"/>
                    <a:pt x="449" y="248634"/>
                  </a:cubicBezTo>
                  <a:cubicBezTo>
                    <a:pt x="-2124" y="221215"/>
                    <a:pt x="2290" y="193591"/>
                    <a:pt x="13312" y="168351"/>
                  </a:cubicBezTo>
                  <a:cubicBezTo>
                    <a:pt x="12691" y="167867"/>
                    <a:pt x="12159" y="167264"/>
                    <a:pt x="11760" y="166577"/>
                  </a:cubicBezTo>
                  <a:cubicBezTo>
                    <a:pt x="36887" y="124138"/>
                    <a:pt x="75431" y="91284"/>
                    <a:pt x="121317" y="73209"/>
                  </a:cubicBezTo>
                  <a:cubicBezTo>
                    <a:pt x="206922" y="42642"/>
                    <a:pt x="302507" y="65323"/>
                    <a:pt x="365270" y="131093"/>
                  </a:cubicBezTo>
                  <a:cubicBezTo>
                    <a:pt x="382834" y="76046"/>
                    <a:pt x="424572" y="32028"/>
                    <a:pt x="478597" y="11556"/>
                  </a:cubicBezTo>
                  <a:cubicBezTo>
                    <a:pt x="537390" y="-8380"/>
                    <a:pt x="601882" y="-2416"/>
                    <a:pt x="656017" y="27967"/>
                  </a:cubicBezTo>
                  <a:cubicBezTo>
                    <a:pt x="696447" y="51278"/>
                    <a:pt x="731155" y="83331"/>
                    <a:pt x="757591" y="12177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1" id="41"/>
            <p:cNvSpPr/>
            <p:nvPr/>
          </p:nvSpPr>
          <p:spPr>
            <a:xfrm>
              <a:off x="8507926" y="2095816"/>
              <a:ext cx="668660" cy="538896"/>
            </a:xfrm>
            <a:custGeom>
              <a:avLst/>
              <a:gdLst/>
              <a:ahLst/>
              <a:cxnLst/>
              <a:rect r="r" b="b" t="t" l="l"/>
              <a:pathLst>
                <a:path w="668660" h="538896" stroke="true" fill="norm" extrusionOk="true">
                  <a:moveTo>
                    <a:pt x="649546" y="-39"/>
                  </a:moveTo>
                  <a:lnTo>
                    <a:pt x="649546" y="-39"/>
                  </a:lnTo>
                  <a:cubicBezTo>
                    <a:pt x="656266" y="6020"/>
                    <a:pt x="662564" y="12542"/>
                    <a:pt x="668397" y="19477"/>
                  </a:cubicBezTo>
                  <a:cubicBezTo>
                    <a:pt x="650810" y="18502"/>
                    <a:pt x="633179" y="20526"/>
                    <a:pt x="616279" y="25465"/>
                  </a:cubicBezTo>
                  <a:cubicBezTo>
                    <a:pt x="569951" y="40925"/>
                    <a:pt x="530652" y="72373"/>
                    <a:pt x="505392" y="114175"/>
                  </a:cubicBezTo>
                  <a:cubicBezTo>
                    <a:pt x="478801" y="154062"/>
                    <a:pt x="460394" y="198843"/>
                    <a:pt x="451278" y="245910"/>
                  </a:cubicBezTo>
                  <a:cubicBezTo>
                    <a:pt x="450325" y="251215"/>
                    <a:pt x="445268" y="254746"/>
                    <a:pt x="439946" y="253796"/>
                  </a:cubicBezTo>
                  <a:cubicBezTo>
                    <a:pt x="436663" y="253211"/>
                    <a:pt x="433914" y="250989"/>
                    <a:pt x="432649" y="247906"/>
                  </a:cubicBezTo>
                  <a:cubicBezTo>
                    <a:pt x="402266" y="177825"/>
                    <a:pt x="315552" y="152099"/>
                    <a:pt x="248797" y="167845"/>
                  </a:cubicBezTo>
                  <a:cubicBezTo>
                    <a:pt x="160087" y="188692"/>
                    <a:pt x="105752" y="263430"/>
                    <a:pt x="80692" y="306011"/>
                  </a:cubicBezTo>
                  <a:cubicBezTo>
                    <a:pt x="79139" y="308451"/>
                    <a:pt x="77808" y="311112"/>
                    <a:pt x="76478" y="313552"/>
                  </a:cubicBezTo>
                  <a:cubicBezTo>
                    <a:pt x="72929" y="319318"/>
                    <a:pt x="70046" y="325306"/>
                    <a:pt x="66942" y="331516"/>
                  </a:cubicBezTo>
                  <a:cubicBezTo>
                    <a:pt x="35760" y="393449"/>
                    <a:pt x="19349" y="461771"/>
                    <a:pt x="19038" y="531113"/>
                  </a:cubicBezTo>
                  <a:cubicBezTo>
                    <a:pt x="17929" y="536387"/>
                    <a:pt x="12740" y="539758"/>
                    <a:pt x="7484" y="538645"/>
                  </a:cubicBezTo>
                  <a:cubicBezTo>
                    <a:pt x="3136" y="537727"/>
                    <a:pt x="-35" y="533994"/>
                    <a:pt x="-256" y="529561"/>
                  </a:cubicBezTo>
                  <a:cubicBezTo>
                    <a:pt x="-323" y="520972"/>
                    <a:pt x="54" y="512387"/>
                    <a:pt x="852" y="503835"/>
                  </a:cubicBezTo>
                  <a:cubicBezTo>
                    <a:pt x="4733" y="436661"/>
                    <a:pt x="23363" y="371164"/>
                    <a:pt x="55409" y="311999"/>
                  </a:cubicBezTo>
                  <a:cubicBezTo>
                    <a:pt x="58026" y="306608"/>
                    <a:pt x="60909" y="301354"/>
                    <a:pt x="64058" y="296253"/>
                  </a:cubicBezTo>
                  <a:cubicBezTo>
                    <a:pt x="65411" y="293809"/>
                    <a:pt x="66897" y="291438"/>
                    <a:pt x="68494" y="289156"/>
                  </a:cubicBezTo>
                  <a:cubicBezTo>
                    <a:pt x="106173" y="220803"/>
                    <a:pt x="169557" y="170282"/>
                    <a:pt x="244583" y="148773"/>
                  </a:cubicBezTo>
                  <a:cubicBezTo>
                    <a:pt x="311116" y="133026"/>
                    <a:pt x="396278" y="154760"/>
                    <a:pt x="437972" y="216636"/>
                  </a:cubicBezTo>
                  <a:cubicBezTo>
                    <a:pt x="448905" y="176479"/>
                    <a:pt x="466115" y="138307"/>
                    <a:pt x="488980" y="103530"/>
                  </a:cubicBezTo>
                  <a:cubicBezTo>
                    <a:pt x="516614" y="57878"/>
                    <a:pt x="559638" y="23589"/>
                    <a:pt x="610292" y="6836"/>
                  </a:cubicBezTo>
                  <a:cubicBezTo>
                    <a:pt x="623066" y="3002"/>
                    <a:pt x="636239" y="695"/>
                    <a:pt x="649546" y="-3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2" id="42"/>
            <p:cNvSpPr/>
            <p:nvPr/>
          </p:nvSpPr>
          <p:spPr>
            <a:xfrm>
              <a:off x="7894058" y="2039041"/>
              <a:ext cx="691052" cy="388772"/>
            </a:xfrm>
            <a:custGeom>
              <a:avLst/>
              <a:gdLst/>
              <a:ahLst/>
              <a:cxnLst/>
              <a:rect r="r" b="b" t="t" l="l"/>
              <a:pathLst>
                <a:path w="691052" h="388772" stroke="true" fill="norm" extrusionOk="true">
                  <a:moveTo>
                    <a:pt x="547079" y="123934"/>
                  </a:moveTo>
                  <a:cubicBezTo>
                    <a:pt x="551958" y="128147"/>
                    <a:pt x="557058" y="132804"/>
                    <a:pt x="561715" y="137684"/>
                  </a:cubicBezTo>
                  <a:cubicBezTo>
                    <a:pt x="573869" y="149489"/>
                    <a:pt x="585135" y="162163"/>
                    <a:pt x="595426" y="175607"/>
                  </a:cubicBezTo>
                  <a:cubicBezTo>
                    <a:pt x="633593" y="227398"/>
                    <a:pt x="663023" y="285082"/>
                    <a:pt x="682583" y="346374"/>
                  </a:cubicBezTo>
                  <a:cubicBezTo>
                    <a:pt x="685466" y="354137"/>
                    <a:pt x="688128" y="362342"/>
                    <a:pt x="690789" y="370770"/>
                  </a:cubicBezTo>
                  <a:cubicBezTo>
                    <a:pt x="687240" y="376536"/>
                    <a:pt x="684358" y="382524"/>
                    <a:pt x="681253" y="388733"/>
                  </a:cubicBezTo>
                  <a:cubicBezTo>
                    <a:pt x="677726" y="388037"/>
                    <a:pt x="674843" y="385496"/>
                    <a:pt x="673712" y="382080"/>
                  </a:cubicBezTo>
                  <a:cubicBezTo>
                    <a:pt x="672382" y="377645"/>
                    <a:pt x="671051" y="373209"/>
                    <a:pt x="669498" y="369217"/>
                  </a:cubicBezTo>
                  <a:cubicBezTo>
                    <a:pt x="650647" y="303933"/>
                    <a:pt x="620641" y="242408"/>
                    <a:pt x="580788" y="187361"/>
                  </a:cubicBezTo>
                  <a:cubicBezTo>
                    <a:pt x="538540" y="129203"/>
                    <a:pt x="476576" y="88378"/>
                    <a:pt x="406472" y="72482"/>
                  </a:cubicBezTo>
                  <a:cubicBezTo>
                    <a:pt x="335682" y="58649"/>
                    <a:pt x="262940" y="84085"/>
                    <a:pt x="216189" y="139014"/>
                  </a:cubicBezTo>
                  <a:cubicBezTo>
                    <a:pt x="213860" y="141811"/>
                    <a:pt x="210245" y="143164"/>
                    <a:pt x="206653" y="142563"/>
                  </a:cubicBezTo>
                  <a:cubicBezTo>
                    <a:pt x="203216" y="141795"/>
                    <a:pt x="200421" y="139265"/>
                    <a:pt x="199334" y="135909"/>
                  </a:cubicBezTo>
                  <a:cubicBezTo>
                    <a:pt x="172167" y="52120"/>
                    <a:pt x="85719" y="2749"/>
                    <a:pt x="-264" y="21917"/>
                  </a:cubicBezTo>
                  <a:cubicBezTo>
                    <a:pt x="8829" y="18368"/>
                    <a:pt x="18144" y="15707"/>
                    <a:pt x="27458" y="13046"/>
                  </a:cubicBezTo>
                  <a:cubicBezTo>
                    <a:pt x="36773" y="10384"/>
                    <a:pt x="45200" y="8832"/>
                    <a:pt x="54071" y="7058"/>
                  </a:cubicBezTo>
                  <a:cubicBezTo>
                    <a:pt x="54670" y="4654"/>
                    <a:pt x="55424" y="2283"/>
                    <a:pt x="56289" y="-39"/>
                  </a:cubicBezTo>
                  <a:cubicBezTo>
                    <a:pt x="75184" y="1660"/>
                    <a:pt x="93681" y="6377"/>
                    <a:pt x="111068" y="13933"/>
                  </a:cubicBezTo>
                  <a:cubicBezTo>
                    <a:pt x="155755" y="33536"/>
                    <a:pt x="191350" y="69359"/>
                    <a:pt x="210645" y="114175"/>
                  </a:cubicBezTo>
                  <a:cubicBezTo>
                    <a:pt x="232334" y="92047"/>
                    <a:pt x="258592" y="74939"/>
                    <a:pt x="287601" y="64054"/>
                  </a:cubicBezTo>
                  <a:cubicBezTo>
                    <a:pt x="293811" y="61836"/>
                    <a:pt x="300020" y="59619"/>
                    <a:pt x="306230" y="58066"/>
                  </a:cubicBezTo>
                  <a:cubicBezTo>
                    <a:pt x="339896" y="48346"/>
                    <a:pt x="375380" y="46674"/>
                    <a:pt x="409799" y="53187"/>
                  </a:cubicBezTo>
                  <a:cubicBezTo>
                    <a:pt x="461118" y="63941"/>
                    <a:pt x="508556" y="88390"/>
                    <a:pt x="547079" y="12393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3" id="43"/>
            <p:cNvSpPr/>
            <p:nvPr/>
          </p:nvSpPr>
          <p:spPr>
            <a:xfrm>
              <a:off x="8438193" y="1888678"/>
              <a:ext cx="198924" cy="293694"/>
            </a:xfrm>
            <a:custGeom>
              <a:avLst/>
              <a:gdLst/>
              <a:ahLst/>
              <a:cxnLst/>
              <a:rect r="r" b="b" t="t" l="l"/>
              <a:pathLst>
                <a:path w="198924" h="293694" stroke="true" fill="norm" extrusionOk="true">
                  <a:moveTo>
                    <a:pt x="157300" y="-39"/>
                  </a:moveTo>
                  <a:cubicBezTo>
                    <a:pt x="151866" y="68882"/>
                    <a:pt x="165616" y="137961"/>
                    <a:pt x="196998" y="199559"/>
                  </a:cubicBezTo>
                  <a:cubicBezTo>
                    <a:pt x="199215" y="202757"/>
                    <a:pt x="199215" y="207006"/>
                    <a:pt x="196998" y="210204"/>
                  </a:cubicBezTo>
                  <a:cubicBezTo>
                    <a:pt x="194735" y="213209"/>
                    <a:pt x="190898" y="214600"/>
                    <a:pt x="187240" y="213753"/>
                  </a:cubicBezTo>
                  <a:cubicBezTo>
                    <a:pt x="120640" y="200368"/>
                    <a:pt x="52777" y="230168"/>
                    <a:pt x="17581" y="288269"/>
                  </a:cubicBezTo>
                  <a:lnTo>
                    <a:pt x="17581" y="289822"/>
                  </a:lnTo>
                  <a:cubicBezTo>
                    <a:pt x="14188" y="294164"/>
                    <a:pt x="7912" y="294931"/>
                    <a:pt x="3565" y="291538"/>
                  </a:cubicBezTo>
                  <a:cubicBezTo>
                    <a:pt x="39" y="288773"/>
                    <a:pt x="-1226" y="283987"/>
                    <a:pt x="504" y="279842"/>
                  </a:cubicBezTo>
                  <a:cubicBezTo>
                    <a:pt x="1614" y="278068"/>
                    <a:pt x="2722" y="276293"/>
                    <a:pt x="3609" y="274519"/>
                  </a:cubicBezTo>
                  <a:cubicBezTo>
                    <a:pt x="36787" y="223912"/>
                    <a:pt x="92808" y="192955"/>
                    <a:pt x="153308" y="191797"/>
                  </a:cubicBezTo>
                  <a:cubicBezTo>
                    <a:pt x="159584" y="191464"/>
                    <a:pt x="165882" y="191464"/>
                    <a:pt x="172158" y="191797"/>
                  </a:cubicBezTo>
                  <a:cubicBezTo>
                    <a:pt x="164485" y="174931"/>
                    <a:pt x="158120" y="157508"/>
                    <a:pt x="153086" y="139680"/>
                  </a:cubicBezTo>
                  <a:cubicBezTo>
                    <a:pt x="141820" y="101097"/>
                    <a:pt x="136652" y="60987"/>
                    <a:pt x="137783" y="20808"/>
                  </a:cubicBezTo>
                  <a:lnTo>
                    <a:pt x="141775" y="24135"/>
                  </a:lnTo>
                  <a:cubicBezTo>
                    <a:pt x="146455" y="15776"/>
                    <a:pt x="151644" y="7703"/>
                    <a:pt x="157300" y="-3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4" id="44"/>
            <p:cNvSpPr/>
            <p:nvPr/>
          </p:nvSpPr>
          <p:spPr>
            <a:xfrm>
              <a:off x="8175554" y="1959863"/>
              <a:ext cx="436267" cy="149680"/>
            </a:xfrm>
            <a:custGeom>
              <a:avLst/>
              <a:gdLst/>
              <a:ahLst/>
              <a:cxnLst/>
              <a:rect r="r" b="b" t="t" l="l"/>
              <a:pathLst>
                <a:path w="436267" h="149680" stroke="true" fill="norm" extrusionOk="true">
                  <a:moveTo>
                    <a:pt x="433910" y="129926"/>
                  </a:moveTo>
                  <a:cubicBezTo>
                    <a:pt x="430584" y="134162"/>
                    <a:pt x="424441" y="134898"/>
                    <a:pt x="420204" y="131567"/>
                  </a:cubicBezTo>
                  <a:cubicBezTo>
                    <a:pt x="418297" y="130061"/>
                    <a:pt x="417011" y="127895"/>
                    <a:pt x="416612" y="125491"/>
                  </a:cubicBezTo>
                  <a:cubicBezTo>
                    <a:pt x="404481" y="55990"/>
                    <a:pt x="338303" y="9482"/>
                    <a:pt x="268821" y="21611"/>
                  </a:cubicBezTo>
                  <a:cubicBezTo>
                    <a:pt x="234601" y="27581"/>
                    <a:pt x="204284" y="47233"/>
                    <a:pt x="184856" y="76035"/>
                  </a:cubicBezTo>
                  <a:cubicBezTo>
                    <a:pt x="182904" y="78862"/>
                    <a:pt x="179623" y="80461"/>
                    <a:pt x="176207" y="80248"/>
                  </a:cubicBezTo>
                  <a:cubicBezTo>
                    <a:pt x="172681" y="79984"/>
                    <a:pt x="169554" y="77875"/>
                    <a:pt x="168001" y="74704"/>
                  </a:cubicBezTo>
                  <a:cubicBezTo>
                    <a:pt x="150969" y="34957"/>
                    <a:pt x="104951" y="16539"/>
                    <a:pt x="65209" y="33564"/>
                  </a:cubicBezTo>
                  <a:cubicBezTo>
                    <a:pt x="25466" y="50590"/>
                    <a:pt x="7037" y="96611"/>
                    <a:pt x="24069" y="136357"/>
                  </a:cubicBezTo>
                  <a:cubicBezTo>
                    <a:pt x="26021" y="141379"/>
                    <a:pt x="23559" y="147036"/>
                    <a:pt x="18525" y="148996"/>
                  </a:cubicBezTo>
                  <a:cubicBezTo>
                    <a:pt x="18525" y="148996"/>
                    <a:pt x="18525" y="148999"/>
                    <a:pt x="18525" y="148999"/>
                  </a:cubicBezTo>
                  <a:cubicBezTo>
                    <a:pt x="13491" y="150919"/>
                    <a:pt x="7858" y="148393"/>
                    <a:pt x="5928" y="143357"/>
                  </a:cubicBezTo>
                  <a:cubicBezTo>
                    <a:pt x="5906" y="143317"/>
                    <a:pt x="5906" y="143275"/>
                    <a:pt x="5883" y="143232"/>
                  </a:cubicBezTo>
                  <a:cubicBezTo>
                    <a:pt x="-12923" y="92597"/>
                    <a:pt x="12869" y="36303"/>
                    <a:pt x="63501" y="17495"/>
                  </a:cubicBezTo>
                  <a:cubicBezTo>
                    <a:pt x="105283" y="1981"/>
                    <a:pt x="152255" y="16659"/>
                    <a:pt x="177759" y="53192"/>
                  </a:cubicBezTo>
                  <a:cubicBezTo>
                    <a:pt x="229566" y="-9340"/>
                    <a:pt x="322269" y="-18032"/>
                    <a:pt x="384787" y="33780"/>
                  </a:cubicBezTo>
                  <a:cubicBezTo>
                    <a:pt x="411844" y="56190"/>
                    <a:pt x="429963" y="87542"/>
                    <a:pt x="435906" y="122164"/>
                  </a:cubicBezTo>
                  <a:cubicBezTo>
                    <a:pt x="436283" y="124912"/>
                    <a:pt x="435552" y="127697"/>
                    <a:pt x="433910" y="12992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5" id="45"/>
            <p:cNvSpPr/>
            <p:nvPr/>
          </p:nvSpPr>
          <p:spPr>
            <a:xfrm>
              <a:off x="8165001" y="2846184"/>
              <a:ext cx="768094" cy="419719"/>
            </a:xfrm>
            <a:custGeom>
              <a:avLst/>
              <a:gdLst/>
              <a:ahLst/>
              <a:cxnLst/>
              <a:rect r="r" b="b" t="t" l="l"/>
              <a:pathLst>
                <a:path w="768094" h="419719" stroke="true" fill="norm" extrusionOk="true">
                  <a:moveTo>
                    <a:pt x="420956" y="419681"/>
                  </a:moveTo>
                  <a:cubicBezTo>
                    <a:pt x="283543" y="394886"/>
                    <a:pt x="155845" y="332035"/>
                    <a:pt x="52364" y="238268"/>
                  </a:cubicBezTo>
                  <a:cubicBezTo>
                    <a:pt x="33913" y="223409"/>
                    <a:pt x="18810" y="204802"/>
                    <a:pt x="8009" y="183711"/>
                  </a:cubicBezTo>
                  <a:cubicBezTo>
                    <a:pt x="-9023" y="154215"/>
                    <a:pt x="1090" y="116513"/>
                    <a:pt x="30564" y="99481"/>
                  </a:cubicBezTo>
                  <a:cubicBezTo>
                    <a:pt x="44336" y="91541"/>
                    <a:pt x="60659" y="89213"/>
                    <a:pt x="76094" y="93005"/>
                  </a:cubicBezTo>
                  <a:cubicBezTo>
                    <a:pt x="99802" y="97330"/>
                    <a:pt x="122401" y="106290"/>
                    <a:pt x="142627" y="119396"/>
                  </a:cubicBezTo>
                  <a:cubicBezTo>
                    <a:pt x="246418" y="178810"/>
                    <a:pt x="340628" y="253571"/>
                    <a:pt x="422064" y="341172"/>
                  </a:cubicBezTo>
                  <a:cubicBezTo>
                    <a:pt x="452913" y="243236"/>
                    <a:pt x="502392" y="152197"/>
                    <a:pt x="567771" y="73045"/>
                  </a:cubicBezTo>
                  <a:cubicBezTo>
                    <a:pt x="587199" y="47763"/>
                    <a:pt x="611860" y="26960"/>
                    <a:pt x="640069" y="12057"/>
                  </a:cubicBezTo>
                  <a:cubicBezTo>
                    <a:pt x="679945" y="-11959"/>
                    <a:pt x="731730" y="902"/>
                    <a:pt x="755748" y="40755"/>
                  </a:cubicBezTo>
                  <a:cubicBezTo>
                    <a:pt x="765816" y="57499"/>
                    <a:pt x="769787" y="77215"/>
                    <a:pt x="766925" y="96554"/>
                  </a:cubicBezTo>
                  <a:cubicBezTo>
                    <a:pt x="763954" y="128001"/>
                    <a:pt x="753796" y="158362"/>
                    <a:pt x="737207" y="185264"/>
                  </a:cubicBezTo>
                  <a:cubicBezTo>
                    <a:pt x="672892" y="300587"/>
                    <a:pt x="545372" y="373108"/>
                    <a:pt x="420956" y="41968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6" id="46"/>
            <p:cNvSpPr/>
            <p:nvPr/>
          </p:nvSpPr>
          <p:spPr>
            <a:xfrm>
              <a:off x="8760758" y="3581070"/>
              <a:ext cx="584577" cy="1367222"/>
            </a:xfrm>
            <a:custGeom>
              <a:avLst/>
              <a:gdLst/>
              <a:ahLst/>
              <a:cxnLst/>
              <a:rect r="r" b="b" t="t" l="l"/>
              <a:pathLst>
                <a:path w="584577" h="1367222" stroke="true" fill="norm" extrusionOk="true">
                  <a:moveTo>
                    <a:pt x="583005" y="133003"/>
                  </a:moveTo>
                  <a:cubicBezTo>
                    <a:pt x="576019" y="174342"/>
                    <a:pt x="562004" y="214173"/>
                    <a:pt x="541534" y="250765"/>
                  </a:cubicBezTo>
                  <a:cubicBezTo>
                    <a:pt x="364113" y="619357"/>
                    <a:pt x="146995" y="1016113"/>
                    <a:pt x="-264" y="1367184"/>
                  </a:cubicBezTo>
                  <a:cubicBezTo>
                    <a:pt x="-264" y="1358312"/>
                    <a:pt x="-264" y="1349441"/>
                    <a:pt x="-264" y="1340570"/>
                  </a:cubicBezTo>
                  <a:cubicBezTo>
                    <a:pt x="-264" y="1324602"/>
                    <a:pt x="1510" y="1309078"/>
                    <a:pt x="2175" y="1293776"/>
                  </a:cubicBezTo>
                  <a:cubicBezTo>
                    <a:pt x="9073" y="1107507"/>
                    <a:pt x="35242" y="922435"/>
                    <a:pt x="80241" y="741555"/>
                  </a:cubicBezTo>
                  <a:cubicBezTo>
                    <a:pt x="130583" y="541957"/>
                    <a:pt x="199555" y="332379"/>
                    <a:pt x="302016" y="152519"/>
                  </a:cubicBezTo>
                  <a:cubicBezTo>
                    <a:pt x="322841" y="104238"/>
                    <a:pt x="354666" y="61480"/>
                    <a:pt x="394940" y="27659"/>
                  </a:cubicBezTo>
                  <a:cubicBezTo>
                    <a:pt x="426942" y="3619"/>
                    <a:pt x="467793" y="-5363"/>
                    <a:pt x="506937" y="3042"/>
                  </a:cubicBezTo>
                  <a:cubicBezTo>
                    <a:pt x="510928" y="4129"/>
                    <a:pt x="514854" y="5482"/>
                    <a:pt x="518691" y="7034"/>
                  </a:cubicBezTo>
                  <a:cubicBezTo>
                    <a:pt x="526674" y="10294"/>
                    <a:pt x="534148" y="14708"/>
                    <a:pt x="540868" y="20119"/>
                  </a:cubicBezTo>
                  <a:cubicBezTo>
                    <a:pt x="573270" y="48085"/>
                    <a:pt x="589171" y="90643"/>
                    <a:pt x="583005" y="13300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7" id="47"/>
            <p:cNvSpPr/>
            <p:nvPr/>
          </p:nvSpPr>
          <p:spPr>
            <a:xfrm>
              <a:off x="8761866" y="3585039"/>
              <a:ext cx="519398" cy="1337528"/>
            </a:xfrm>
            <a:custGeom>
              <a:avLst/>
              <a:gdLst/>
              <a:ahLst/>
              <a:cxnLst/>
              <a:rect r="r" b="b" t="t" l="l"/>
              <a:pathLst>
                <a:path w="519398" h="1337528" stroke="true" fill="norm" extrusionOk="true">
                  <a:moveTo>
                    <a:pt x="519135" y="3066"/>
                  </a:moveTo>
                  <a:cubicBezTo>
                    <a:pt x="386069" y="147663"/>
                    <a:pt x="277177" y="332846"/>
                    <a:pt x="195120" y="555508"/>
                  </a:cubicBezTo>
                  <a:cubicBezTo>
                    <a:pt x="101531" y="807889"/>
                    <a:pt x="52519" y="1077347"/>
                    <a:pt x="5059" y="1337489"/>
                  </a:cubicBezTo>
                  <a:lnTo>
                    <a:pt x="-264" y="1337489"/>
                  </a:lnTo>
                  <a:cubicBezTo>
                    <a:pt x="-264" y="1321521"/>
                    <a:pt x="1511" y="1305997"/>
                    <a:pt x="2176" y="1290694"/>
                  </a:cubicBezTo>
                  <a:cubicBezTo>
                    <a:pt x="46531" y="1044080"/>
                    <a:pt x="96209" y="791256"/>
                    <a:pt x="184475" y="552182"/>
                  </a:cubicBezTo>
                  <a:cubicBezTo>
                    <a:pt x="266532" y="330406"/>
                    <a:pt x="374537" y="145224"/>
                    <a:pt x="507381" y="-39"/>
                  </a:cubicBezTo>
                  <a:cubicBezTo>
                    <a:pt x="511350" y="759"/>
                    <a:pt x="515276" y="1802"/>
                    <a:pt x="519135" y="3066"/>
                  </a:cubicBezTo>
                  <a:close/>
                </a:path>
              </a:pathLst>
            </a:custGeom>
            <a:solidFill>
              <a:srgbClr val="6D847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8" id="48"/>
            <p:cNvSpPr/>
            <p:nvPr/>
          </p:nvSpPr>
          <p:spPr>
            <a:xfrm>
              <a:off x="8044658" y="3528985"/>
              <a:ext cx="697691" cy="1099285"/>
            </a:xfrm>
            <a:custGeom>
              <a:avLst/>
              <a:gdLst/>
              <a:ahLst/>
              <a:cxnLst/>
              <a:rect r="r" b="b" t="t" l="l"/>
              <a:pathLst>
                <a:path w="697691" h="1099285" stroke="true" fill="norm" extrusionOk="true">
                  <a:moveTo>
                    <a:pt x="697427" y="1099246"/>
                  </a:moveTo>
                  <a:cubicBezTo>
                    <a:pt x="535088" y="823490"/>
                    <a:pt x="341611" y="567273"/>
                    <a:pt x="120811" y="335673"/>
                  </a:cubicBezTo>
                  <a:cubicBezTo>
                    <a:pt x="72686" y="285774"/>
                    <a:pt x="21234" y="233656"/>
                    <a:pt x="4157" y="166015"/>
                  </a:cubicBezTo>
                  <a:cubicBezTo>
                    <a:pt x="-9815" y="111236"/>
                    <a:pt x="9923" y="43817"/>
                    <a:pt x="54944" y="14986"/>
                  </a:cubicBezTo>
                  <a:cubicBezTo>
                    <a:pt x="58337" y="12413"/>
                    <a:pt x="62063" y="10328"/>
                    <a:pt x="66032" y="8776"/>
                  </a:cubicBezTo>
                  <a:cubicBezTo>
                    <a:pt x="73018" y="5250"/>
                    <a:pt x="80492" y="2788"/>
                    <a:pt x="88210" y="1457"/>
                  </a:cubicBezTo>
                  <a:cubicBezTo>
                    <a:pt x="154743" y="-10297"/>
                    <a:pt x="211074" y="49361"/>
                    <a:pt x="250328" y="104361"/>
                  </a:cubicBezTo>
                  <a:cubicBezTo>
                    <a:pt x="417901" y="337492"/>
                    <a:pt x="547529" y="595639"/>
                    <a:pt x="634443" y="869265"/>
                  </a:cubicBezTo>
                  <a:cubicBezTo>
                    <a:pt x="648415" y="913620"/>
                    <a:pt x="663052" y="957975"/>
                    <a:pt x="675250" y="1003661"/>
                  </a:cubicBezTo>
                  <a:cubicBezTo>
                    <a:pt x="680351" y="1022955"/>
                    <a:pt x="685008" y="1042250"/>
                    <a:pt x="689000" y="1061323"/>
                  </a:cubicBezTo>
                  <a:cubicBezTo>
                    <a:pt x="692992" y="1073964"/>
                    <a:pt x="695653" y="1087492"/>
                    <a:pt x="697427" y="109924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9" id="49"/>
            <p:cNvSpPr/>
            <p:nvPr/>
          </p:nvSpPr>
          <p:spPr>
            <a:xfrm>
              <a:off x="8101641" y="3537800"/>
              <a:ext cx="634721" cy="1052546"/>
            </a:xfrm>
            <a:custGeom>
              <a:avLst/>
              <a:gdLst/>
              <a:ahLst/>
              <a:cxnLst/>
              <a:rect r="r" b="b" t="t" l="l"/>
              <a:pathLst>
                <a:path w="634721" h="1052546" stroke="true" fill="norm" extrusionOk="true">
                  <a:moveTo>
                    <a:pt x="634458" y="1052508"/>
                  </a:moveTo>
                  <a:cubicBezTo>
                    <a:pt x="497489" y="748919"/>
                    <a:pt x="336413" y="456796"/>
                    <a:pt x="152761" y="178934"/>
                  </a:cubicBezTo>
                  <a:cubicBezTo>
                    <a:pt x="111067" y="115728"/>
                    <a:pt x="62498" y="48308"/>
                    <a:pt x="-264" y="6171"/>
                  </a:cubicBezTo>
                  <a:cubicBezTo>
                    <a:pt x="3129" y="3598"/>
                    <a:pt x="6855" y="1513"/>
                    <a:pt x="10825" y="-39"/>
                  </a:cubicBezTo>
                  <a:cubicBezTo>
                    <a:pt x="72922" y="43207"/>
                    <a:pt x="121713" y="110849"/>
                    <a:pt x="162519" y="172724"/>
                  </a:cubicBezTo>
                  <a:cubicBezTo>
                    <a:pt x="335637" y="434885"/>
                    <a:pt x="488796" y="709709"/>
                    <a:pt x="620708" y="994846"/>
                  </a:cubicBezTo>
                  <a:cubicBezTo>
                    <a:pt x="624921" y="1014140"/>
                    <a:pt x="629578" y="1034322"/>
                    <a:pt x="634458" y="1052508"/>
                  </a:cubicBezTo>
                  <a:close/>
                </a:path>
              </a:pathLst>
            </a:custGeom>
            <a:solidFill>
              <a:srgbClr val="6D847D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0" id="50"/>
            <p:cNvSpPr/>
            <p:nvPr/>
          </p:nvSpPr>
          <p:spPr>
            <a:xfrm>
              <a:off x="8589325" y="3198262"/>
              <a:ext cx="187291" cy="2865561"/>
            </a:xfrm>
            <a:custGeom>
              <a:avLst/>
              <a:gdLst/>
              <a:ahLst/>
              <a:cxnLst/>
              <a:rect r="r" b="b" t="t" l="l"/>
              <a:pathLst>
                <a:path w="187291" h="2865561" stroke="true" fill="norm" extrusionOk="true">
                  <a:moveTo>
                    <a:pt x="174495" y="2824937"/>
                  </a:moveTo>
                  <a:cubicBezTo>
                    <a:pt x="174495" y="2838466"/>
                    <a:pt x="174495" y="2851994"/>
                    <a:pt x="172943" y="2865522"/>
                  </a:cubicBezTo>
                  <a:lnTo>
                    <a:pt x="150765" y="2865522"/>
                  </a:lnTo>
                  <a:cubicBezTo>
                    <a:pt x="150765" y="2865522"/>
                    <a:pt x="150765" y="2865522"/>
                    <a:pt x="150765" y="2865522"/>
                  </a:cubicBezTo>
                  <a:lnTo>
                    <a:pt x="150765" y="2865522"/>
                  </a:lnTo>
                  <a:cubicBezTo>
                    <a:pt x="152096" y="2841793"/>
                    <a:pt x="152983" y="2818062"/>
                    <a:pt x="153648" y="2794333"/>
                  </a:cubicBezTo>
                  <a:cubicBezTo>
                    <a:pt x="171834" y="2334592"/>
                    <a:pt x="168286" y="1873299"/>
                    <a:pt x="143003" y="1413115"/>
                  </a:cubicBezTo>
                  <a:cubicBezTo>
                    <a:pt x="143003" y="1402469"/>
                    <a:pt x="141894" y="1390937"/>
                    <a:pt x="141451" y="1381179"/>
                  </a:cubicBezTo>
                  <a:cubicBezTo>
                    <a:pt x="141451" y="1375856"/>
                    <a:pt x="141451" y="1370534"/>
                    <a:pt x="141451" y="1365433"/>
                  </a:cubicBezTo>
                  <a:cubicBezTo>
                    <a:pt x="116457" y="929422"/>
                    <a:pt x="72101" y="495407"/>
                    <a:pt x="8386" y="63389"/>
                  </a:cubicBezTo>
                  <a:cubicBezTo>
                    <a:pt x="6833" y="50969"/>
                    <a:pt x="4615" y="38106"/>
                    <a:pt x="2841" y="25465"/>
                  </a:cubicBezTo>
                  <a:cubicBezTo>
                    <a:pt x="1732" y="18368"/>
                    <a:pt x="845" y="11050"/>
                    <a:pt x="-264" y="3287"/>
                  </a:cubicBezTo>
                  <a:lnTo>
                    <a:pt x="21914" y="-39"/>
                  </a:lnTo>
                  <a:lnTo>
                    <a:pt x="24575" y="18368"/>
                  </a:lnTo>
                  <a:cubicBezTo>
                    <a:pt x="26349" y="30344"/>
                    <a:pt x="28345" y="42542"/>
                    <a:pt x="29898" y="54296"/>
                  </a:cubicBezTo>
                  <a:cubicBezTo>
                    <a:pt x="107918" y="583497"/>
                    <a:pt x="157086" y="1116534"/>
                    <a:pt x="177156" y="1651080"/>
                  </a:cubicBezTo>
                  <a:lnTo>
                    <a:pt x="177156" y="1652410"/>
                  </a:lnTo>
                  <a:lnTo>
                    <a:pt x="177156" y="1652410"/>
                  </a:lnTo>
                  <a:cubicBezTo>
                    <a:pt x="177378" y="1656180"/>
                    <a:pt x="177378" y="1659951"/>
                    <a:pt x="177156" y="1663721"/>
                  </a:cubicBezTo>
                  <a:lnTo>
                    <a:pt x="177156" y="1663721"/>
                  </a:lnTo>
                  <a:cubicBezTo>
                    <a:pt x="177156" y="1681906"/>
                    <a:pt x="178487" y="1699870"/>
                    <a:pt x="178709" y="1718056"/>
                  </a:cubicBezTo>
                  <a:lnTo>
                    <a:pt x="178709" y="1718056"/>
                  </a:lnTo>
                  <a:cubicBezTo>
                    <a:pt x="179041" y="1721959"/>
                    <a:pt x="179041" y="1725907"/>
                    <a:pt x="178709" y="1729810"/>
                  </a:cubicBezTo>
                  <a:lnTo>
                    <a:pt x="178709" y="1729810"/>
                  </a:lnTo>
                  <a:cubicBezTo>
                    <a:pt x="191128" y="2096627"/>
                    <a:pt x="189576" y="2460560"/>
                    <a:pt x="174495" y="282493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1" id="51"/>
            <p:cNvSpPr/>
            <p:nvPr/>
          </p:nvSpPr>
          <p:spPr>
            <a:xfrm>
              <a:off x="7582464" y="4265224"/>
              <a:ext cx="997767" cy="1798599"/>
            </a:xfrm>
            <a:custGeom>
              <a:avLst/>
              <a:gdLst/>
              <a:ahLst/>
              <a:cxnLst/>
              <a:rect r="r" b="b" t="t" l="l"/>
              <a:pathLst>
                <a:path w="997767" h="1798599" stroke="true" fill="norm" extrusionOk="true">
                  <a:moveTo>
                    <a:pt x="638228" y="1088879"/>
                  </a:moveTo>
                  <a:cubicBezTo>
                    <a:pt x="762710" y="1323362"/>
                    <a:pt x="882469" y="1559930"/>
                    <a:pt x="997504" y="1798560"/>
                  </a:cubicBezTo>
                  <a:lnTo>
                    <a:pt x="972000" y="1798560"/>
                  </a:lnTo>
                  <a:cubicBezTo>
                    <a:pt x="698329" y="1232811"/>
                    <a:pt x="398045" y="676598"/>
                    <a:pt x="76027" y="138571"/>
                  </a:cubicBezTo>
                  <a:cubicBezTo>
                    <a:pt x="64716" y="119276"/>
                    <a:pt x="53849" y="99760"/>
                    <a:pt x="41208" y="80687"/>
                  </a:cubicBezTo>
                  <a:cubicBezTo>
                    <a:pt x="37438" y="74256"/>
                    <a:pt x="33890" y="67824"/>
                    <a:pt x="29676" y="61615"/>
                  </a:cubicBezTo>
                  <a:cubicBezTo>
                    <a:pt x="19918" y="44981"/>
                    <a:pt x="9716" y="28570"/>
                    <a:pt x="-264" y="11715"/>
                  </a:cubicBezTo>
                  <a:lnTo>
                    <a:pt x="3063" y="9719"/>
                  </a:lnTo>
                  <a:lnTo>
                    <a:pt x="19252" y="-39"/>
                  </a:lnTo>
                  <a:cubicBezTo>
                    <a:pt x="33224" y="23247"/>
                    <a:pt x="47418" y="46534"/>
                    <a:pt x="61390" y="70042"/>
                  </a:cubicBezTo>
                  <a:cubicBezTo>
                    <a:pt x="66712" y="78469"/>
                    <a:pt x="71591" y="86675"/>
                    <a:pt x="76470" y="95103"/>
                  </a:cubicBezTo>
                  <a:cubicBezTo>
                    <a:pt x="81349" y="103530"/>
                    <a:pt x="83124" y="105748"/>
                    <a:pt x="86450" y="111292"/>
                  </a:cubicBezTo>
                  <a:lnTo>
                    <a:pt x="107297" y="146333"/>
                  </a:lnTo>
                  <a:cubicBezTo>
                    <a:pt x="283830" y="442026"/>
                    <a:pt x="453334" y="742399"/>
                    <a:pt x="615828" y="104740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2" id="52"/>
            <p:cNvSpPr/>
            <p:nvPr/>
          </p:nvSpPr>
          <p:spPr>
            <a:xfrm>
              <a:off x="6761986" y="3549492"/>
              <a:ext cx="1335162" cy="812204"/>
            </a:xfrm>
            <a:custGeom>
              <a:avLst/>
              <a:gdLst/>
              <a:ahLst/>
              <a:cxnLst/>
              <a:rect r="r" b="b" t="t" l="l"/>
              <a:pathLst>
                <a:path w="1335162" h="812204" stroke="true" fill="norm" extrusionOk="true">
                  <a:moveTo>
                    <a:pt x="895617" y="812166"/>
                  </a:moveTo>
                  <a:cubicBezTo>
                    <a:pt x="776302" y="747851"/>
                    <a:pt x="633700" y="749181"/>
                    <a:pt x="498417" y="756944"/>
                  </a:cubicBezTo>
                  <a:cubicBezTo>
                    <a:pt x="363134" y="764706"/>
                    <a:pt x="222972" y="776238"/>
                    <a:pt x="95895" y="729222"/>
                  </a:cubicBezTo>
                  <a:cubicBezTo>
                    <a:pt x="57084" y="714806"/>
                    <a:pt x="16943" y="691520"/>
                    <a:pt x="3858" y="652044"/>
                  </a:cubicBezTo>
                  <a:cubicBezTo>
                    <a:pt x="-10247" y="609241"/>
                    <a:pt x="13017" y="563090"/>
                    <a:pt x="55820" y="548985"/>
                  </a:cubicBezTo>
                  <a:cubicBezTo>
                    <a:pt x="75159" y="542620"/>
                    <a:pt x="96183" y="543706"/>
                    <a:pt x="114746" y="552023"/>
                  </a:cubicBezTo>
                  <a:cubicBezTo>
                    <a:pt x="90794" y="503676"/>
                    <a:pt x="68838" y="447345"/>
                    <a:pt x="77488" y="394119"/>
                  </a:cubicBezTo>
                  <a:cubicBezTo>
                    <a:pt x="89862" y="323417"/>
                    <a:pt x="157216" y="276157"/>
                    <a:pt x="227918" y="288532"/>
                  </a:cubicBezTo>
                  <a:cubicBezTo>
                    <a:pt x="243819" y="291326"/>
                    <a:pt x="259077" y="297048"/>
                    <a:pt x="272872" y="305409"/>
                  </a:cubicBezTo>
                  <a:cubicBezTo>
                    <a:pt x="262226" y="245973"/>
                    <a:pt x="307025" y="176779"/>
                    <a:pt x="363134" y="155045"/>
                  </a:cubicBezTo>
                  <a:cubicBezTo>
                    <a:pt x="421816" y="134220"/>
                    <a:pt x="487151" y="156087"/>
                    <a:pt x="521482" y="208049"/>
                  </a:cubicBezTo>
                  <a:cubicBezTo>
                    <a:pt x="518155" y="110202"/>
                    <a:pt x="584954" y="23843"/>
                    <a:pt x="680495" y="2463"/>
                  </a:cubicBezTo>
                  <a:cubicBezTo>
                    <a:pt x="777766" y="-12795"/>
                    <a:pt x="872198" y="42982"/>
                    <a:pt x="905819" y="135529"/>
                  </a:cubicBezTo>
                  <a:cubicBezTo>
                    <a:pt x="915045" y="110357"/>
                    <a:pt x="930813" y="88069"/>
                    <a:pt x="951505" y="70992"/>
                  </a:cubicBezTo>
                  <a:cubicBezTo>
                    <a:pt x="973461" y="50212"/>
                    <a:pt x="1004066" y="41207"/>
                    <a:pt x="1033784" y="46818"/>
                  </a:cubicBezTo>
                  <a:cubicBezTo>
                    <a:pt x="1068669" y="58572"/>
                    <a:pt x="1094239" y="88579"/>
                    <a:pt x="1100316" y="124883"/>
                  </a:cubicBezTo>
                  <a:cubicBezTo>
                    <a:pt x="1105949" y="160878"/>
                    <a:pt x="1104131" y="197626"/>
                    <a:pt x="1094993" y="232888"/>
                  </a:cubicBezTo>
                  <a:cubicBezTo>
                    <a:pt x="1117681" y="168152"/>
                    <a:pt x="1188561" y="134087"/>
                    <a:pt x="1253297" y="156775"/>
                  </a:cubicBezTo>
                  <a:cubicBezTo>
                    <a:pt x="1286474" y="168418"/>
                    <a:pt x="1313176" y="193567"/>
                    <a:pt x="1326749" y="226013"/>
                  </a:cubicBezTo>
                  <a:cubicBezTo>
                    <a:pt x="1342939" y="276068"/>
                    <a:pt x="1334733" y="330824"/>
                    <a:pt x="1304571" y="373937"/>
                  </a:cubicBezTo>
                  <a:cubicBezTo>
                    <a:pt x="1274122" y="415631"/>
                    <a:pt x="1238083" y="452956"/>
                    <a:pt x="1197454" y="484825"/>
                  </a:cubicBezTo>
                  <a:cubicBezTo>
                    <a:pt x="1087697" y="585134"/>
                    <a:pt x="986723" y="694647"/>
                    <a:pt x="895617" y="812166"/>
                  </a:cubicBezTo>
                  <a:close/>
                </a:path>
              </a:pathLst>
            </a:custGeom>
            <a:solidFill>
              <a:srgbClr val="FFCAA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3" id="53"/>
            <p:cNvSpPr/>
            <p:nvPr/>
          </p:nvSpPr>
          <p:spPr>
            <a:xfrm>
              <a:off x="7006513" y="3642987"/>
              <a:ext cx="667988" cy="734677"/>
            </a:xfrm>
            <a:custGeom>
              <a:avLst/>
              <a:gdLst/>
              <a:ahLst/>
              <a:cxnLst/>
              <a:rect r="r" b="b" t="t" l="l"/>
              <a:pathLst>
                <a:path w="667988" h="734677" stroke="true" fill="norm" extrusionOk="true">
                  <a:moveTo>
                    <a:pt x="657523" y="734638"/>
                  </a:moveTo>
                  <a:cubicBezTo>
                    <a:pt x="655150" y="734572"/>
                    <a:pt x="652887" y="733529"/>
                    <a:pt x="651313" y="731755"/>
                  </a:cubicBezTo>
                  <a:cubicBezTo>
                    <a:pt x="462582" y="525681"/>
                    <a:pt x="244443" y="348638"/>
                    <a:pt x="3950" y="206369"/>
                  </a:cubicBezTo>
                  <a:cubicBezTo>
                    <a:pt x="-153" y="203930"/>
                    <a:pt x="-1483" y="198607"/>
                    <a:pt x="956" y="194504"/>
                  </a:cubicBezTo>
                  <a:cubicBezTo>
                    <a:pt x="3396" y="190401"/>
                    <a:pt x="8718" y="189071"/>
                    <a:pt x="12821" y="191510"/>
                  </a:cubicBezTo>
                  <a:cubicBezTo>
                    <a:pt x="247704" y="330408"/>
                    <a:pt x="461495" y="502173"/>
                    <a:pt x="647764" y="701594"/>
                  </a:cubicBezTo>
                  <a:cubicBezTo>
                    <a:pt x="636232" y="481149"/>
                    <a:pt x="625587" y="253164"/>
                    <a:pt x="650426" y="8767"/>
                  </a:cubicBezTo>
                  <a:cubicBezTo>
                    <a:pt x="650337" y="3999"/>
                    <a:pt x="654129" y="51"/>
                    <a:pt x="658897" y="-37"/>
                  </a:cubicBezTo>
                  <a:cubicBezTo>
                    <a:pt x="663688" y="-126"/>
                    <a:pt x="667635" y="3666"/>
                    <a:pt x="667724" y="8434"/>
                  </a:cubicBezTo>
                  <a:cubicBezTo>
                    <a:pt x="667724" y="9144"/>
                    <a:pt x="667658" y="9854"/>
                    <a:pt x="667502" y="10541"/>
                  </a:cubicBezTo>
                  <a:cubicBezTo>
                    <a:pt x="641777" y="262256"/>
                    <a:pt x="654196" y="498447"/>
                    <a:pt x="666172" y="724437"/>
                  </a:cubicBezTo>
                  <a:cubicBezTo>
                    <a:pt x="666283" y="728074"/>
                    <a:pt x="664176" y="731423"/>
                    <a:pt x="660849" y="732864"/>
                  </a:cubicBezTo>
                  <a:cubicBezTo>
                    <a:pt x="659896" y="733707"/>
                    <a:pt x="658765" y="734306"/>
                    <a:pt x="657523" y="73463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4" id="54"/>
            <p:cNvSpPr/>
            <p:nvPr/>
          </p:nvSpPr>
          <p:spPr>
            <a:xfrm>
              <a:off x="7482792" y="4187193"/>
              <a:ext cx="270633" cy="236822"/>
            </a:xfrm>
            <a:custGeom>
              <a:avLst/>
              <a:gdLst/>
              <a:ahLst/>
              <a:cxnLst/>
              <a:rect r="r" b="b" t="t" l="l"/>
              <a:pathLst>
                <a:path w="270633" h="236822" stroke="true" fill="norm" extrusionOk="true">
                  <a:moveTo>
                    <a:pt x="202534" y="236784"/>
                  </a:moveTo>
                  <a:cubicBezTo>
                    <a:pt x="153654" y="195667"/>
                    <a:pt x="97656" y="163864"/>
                    <a:pt x="37311" y="142973"/>
                  </a:cubicBezTo>
                  <a:cubicBezTo>
                    <a:pt x="26400" y="140156"/>
                    <a:pt x="16243" y="134922"/>
                    <a:pt x="7593" y="127670"/>
                  </a:cubicBezTo>
                  <a:cubicBezTo>
                    <a:pt x="-1211" y="119886"/>
                    <a:pt x="-2831" y="106757"/>
                    <a:pt x="3823" y="97065"/>
                  </a:cubicBezTo>
                  <a:cubicBezTo>
                    <a:pt x="11895" y="90345"/>
                    <a:pt x="22718" y="87928"/>
                    <a:pt x="32876" y="90634"/>
                  </a:cubicBezTo>
                  <a:cubicBezTo>
                    <a:pt x="59511" y="94271"/>
                    <a:pt x="85370" y="102299"/>
                    <a:pt x="109389" y="114364"/>
                  </a:cubicBezTo>
                  <a:cubicBezTo>
                    <a:pt x="98388" y="92252"/>
                    <a:pt x="92755" y="67857"/>
                    <a:pt x="92977" y="43174"/>
                  </a:cubicBezTo>
                  <a:cubicBezTo>
                    <a:pt x="91424" y="31442"/>
                    <a:pt x="94352" y="19577"/>
                    <a:pt x="101182" y="9907"/>
                  </a:cubicBezTo>
                  <a:cubicBezTo>
                    <a:pt x="111606" y="-516"/>
                    <a:pt x="127552" y="-3022"/>
                    <a:pt x="140658" y="3698"/>
                  </a:cubicBezTo>
                  <a:cubicBezTo>
                    <a:pt x="153344" y="10839"/>
                    <a:pt x="162814" y="22593"/>
                    <a:pt x="167050" y="36520"/>
                  </a:cubicBezTo>
                  <a:cubicBezTo>
                    <a:pt x="170975" y="50315"/>
                    <a:pt x="173127" y="64553"/>
                    <a:pt x="173481" y="78879"/>
                  </a:cubicBezTo>
                  <a:cubicBezTo>
                    <a:pt x="182441" y="52710"/>
                    <a:pt x="199251" y="29956"/>
                    <a:pt x="221607" y="13677"/>
                  </a:cubicBezTo>
                  <a:cubicBezTo>
                    <a:pt x="227928" y="8000"/>
                    <a:pt x="235534" y="3964"/>
                    <a:pt x="243784" y="1923"/>
                  </a:cubicBezTo>
                  <a:cubicBezTo>
                    <a:pt x="251790" y="38"/>
                    <a:pt x="260196" y="2478"/>
                    <a:pt x="265962" y="8355"/>
                  </a:cubicBezTo>
                  <a:cubicBezTo>
                    <a:pt x="271839" y="19133"/>
                    <a:pt x="271839" y="32173"/>
                    <a:pt x="265962" y="42952"/>
                  </a:cubicBezTo>
                  <a:cubicBezTo>
                    <a:pt x="245115" y="103940"/>
                    <a:pt x="223159" y="175796"/>
                    <a:pt x="202534" y="23678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5" id="55"/>
            <p:cNvSpPr/>
            <p:nvPr/>
          </p:nvSpPr>
          <p:spPr>
            <a:xfrm>
              <a:off x="8182774" y="4593693"/>
              <a:ext cx="249700" cy="769319"/>
            </a:xfrm>
            <a:custGeom>
              <a:avLst/>
              <a:gdLst/>
              <a:ahLst/>
              <a:cxnLst/>
              <a:rect r="r" b="b" t="t" l="l"/>
              <a:pathLst>
                <a:path w="249700" h="769319" stroke="true" fill="norm" extrusionOk="true">
                  <a:moveTo>
                    <a:pt x="25055" y="155850"/>
                  </a:moveTo>
                  <a:cubicBezTo>
                    <a:pt x="29246" y="120920"/>
                    <a:pt x="39936" y="87055"/>
                    <a:pt x="56547" y="56051"/>
                  </a:cubicBezTo>
                  <a:cubicBezTo>
                    <a:pt x="79101" y="7504"/>
                    <a:pt x="136741" y="-13542"/>
                    <a:pt x="185287" y="9012"/>
                  </a:cubicBezTo>
                  <a:cubicBezTo>
                    <a:pt x="212677" y="21742"/>
                    <a:pt x="232548" y="46515"/>
                    <a:pt x="239068" y="76010"/>
                  </a:cubicBezTo>
                  <a:cubicBezTo>
                    <a:pt x="251377" y="118680"/>
                    <a:pt x="252751" y="163745"/>
                    <a:pt x="243060" y="207080"/>
                  </a:cubicBezTo>
                  <a:cubicBezTo>
                    <a:pt x="225651" y="306613"/>
                    <a:pt x="197241" y="403906"/>
                    <a:pt x="158342" y="497162"/>
                  </a:cubicBezTo>
                  <a:cubicBezTo>
                    <a:pt x="122414" y="585873"/>
                    <a:pt x="85156" y="689442"/>
                    <a:pt x="31264" y="769281"/>
                  </a:cubicBezTo>
                  <a:cubicBezTo>
                    <a:pt x="-4663" y="683010"/>
                    <a:pt x="438" y="554824"/>
                    <a:pt x="-228" y="462122"/>
                  </a:cubicBezTo>
                  <a:cubicBezTo>
                    <a:pt x="-893" y="359484"/>
                    <a:pt x="7556" y="256979"/>
                    <a:pt x="25055" y="15585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6" id="56"/>
            <p:cNvSpPr/>
            <p:nvPr/>
          </p:nvSpPr>
          <p:spPr>
            <a:xfrm>
              <a:off x="7038991" y="4424875"/>
              <a:ext cx="482065" cy="478761"/>
            </a:xfrm>
            <a:custGeom>
              <a:avLst/>
              <a:gdLst/>
              <a:ahLst/>
              <a:cxnLst/>
              <a:rect r="r" b="b" t="t" l="l"/>
              <a:pathLst>
                <a:path w="482065" h="478761" stroke="true" fill="norm" extrusionOk="true">
                  <a:moveTo>
                    <a:pt x="463370" y="460395"/>
                  </a:moveTo>
                  <a:cubicBezTo>
                    <a:pt x="430548" y="496101"/>
                    <a:pt x="346716" y="470375"/>
                    <a:pt x="307018" y="460395"/>
                  </a:cubicBezTo>
                  <a:cubicBezTo>
                    <a:pt x="243569" y="444272"/>
                    <a:pt x="183733" y="416284"/>
                    <a:pt x="130707" y="377894"/>
                  </a:cubicBezTo>
                  <a:cubicBezTo>
                    <a:pt x="71870" y="338729"/>
                    <a:pt x="28024" y="280823"/>
                    <a:pt x="6291" y="213559"/>
                  </a:cubicBezTo>
                  <a:cubicBezTo>
                    <a:pt x="-784" y="186413"/>
                    <a:pt x="-2159" y="158093"/>
                    <a:pt x="2298" y="130393"/>
                  </a:cubicBezTo>
                  <a:cubicBezTo>
                    <a:pt x="2298" y="125736"/>
                    <a:pt x="4295" y="120856"/>
                    <a:pt x="5404" y="116199"/>
                  </a:cubicBezTo>
                  <a:cubicBezTo>
                    <a:pt x="13720" y="79761"/>
                    <a:pt x="34899" y="47560"/>
                    <a:pt x="65061" y="25493"/>
                  </a:cubicBezTo>
                  <a:cubicBezTo>
                    <a:pt x="85554" y="11366"/>
                    <a:pt x="109283" y="2672"/>
                    <a:pt x="134033" y="210"/>
                  </a:cubicBezTo>
                  <a:cubicBezTo>
                    <a:pt x="139422" y="-122"/>
                    <a:pt x="144834" y="-122"/>
                    <a:pt x="150223" y="210"/>
                  </a:cubicBezTo>
                  <a:cubicBezTo>
                    <a:pt x="181560" y="-654"/>
                    <a:pt x="212653" y="5955"/>
                    <a:pt x="240929" y="19505"/>
                  </a:cubicBezTo>
                  <a:cubicBezTo>
                    <a:pt x="295641" y="48602"/>
                    <a:pt x="341571" y="91782"/>
                    <a:pt x="373994" y="144587"/>
                  </a:cubicBezTo>
                  <a:cubicBezTo>
                    <a:pt x="412362" y="201139"/>
                    <a:pt x="525911" y="391201"/>
                    <a:pt x="463370" y="460395"/>
                  </a:cubicBezTo>
                  <a:close/>
                </a:path>
              </a:pathLst>
            </a:custGeom>
            <a:solidFill>
              <a:srgbClr val="FFCAA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7" id="57"/>
            <p:cNvSpPr/>
            <p:nvPr/>
          </p:nvSpPr>
          <p:spPr>
            <a:xfrm>
              <a:off x="7041775" y="4423766"/>
              <a:ext cx="194983" cy="209189"/>
            </a:xfrm>
            <a:custGeom>
              <a:avLst/>
              <a:gdLst/>
              <a:ahLst/>
              <a:cxnLst/>
              <a:rect r="r" b="b" t="t" l="l"/>
              <a:pathLst>
                <a:path w="194983" h="209189" stroke="true" fill="norm" extrusionOk="true">
                  <a:moveTo>
                    <a:pt x="181370" y="156784"/>
                  </a:moveTo>
                  <a:cubicBezTo>
                    <a:pt x="163407" y="136492"/>
                    <a:pt x="140475" y="121189"/>
                    <a:pt x="114838" y="112429"/>
                  </a:cubicBezTo>
                  <a:cubicBezTo>
                    <a:pt x="112886" y="101983"/>
                    <a:pt x="112354" y="91316"/>
                    <a:pt x="113285" y="80715"/>
                  </a:cubicBezTo>
                  <a:cubicBezTo>
                    <a:pt x="115459" y="50620"/>
                    <a:pt x="127900" y="22211"/>
                    <a:pt x="148547" y="211"/>
                  </a:cubicBezTo>
                  <a:cubicBezTo>
                    <a:pt x="143159" y="-122"/>
                    <a:pt x="137747" y="-122"/>
                    <a:pt x="132358" y="211"/>
                  </a:cubicBezTo>
                  <a:cubicBezTo>
                    <a:pt x="114594" y="22765"/>
                    <a:pt x="103926" y="50088"/>
                    <a:pt x="101753" y="78719"/>
                  </a:cubicBezTo>
                  <a:cubicBezTo>
                    <a:pt x="100755" y="88300"/>
                    <a:pt x="100755" y="97969"/>
                    <a:pt x="101753" y="107550"/>
                  </a:cubicBezTo>
                  <a:cubicBezTo>
                    <a:pt x="90509" y="104733"/>
                    <a:pt x="78976" y="103248"/>
                    <a:pt x="67378" y="103115"/>
                  </a:cubicBezTo>
                  <a:lnTo>
                    <a:pt x="64938" y="103115"/>
                  </a:lnTo>
                  <a:cubicBezTo>
                    <a:pt x="43559" y="103115"/>
                    <a:pt x="22402" y="107572"/>
                    <a:pt x="2841" y="116199"/>
                  </a:cubicBezTo>
                  <a:cubicBezTo>
                    <a:pt x="1732" y="120856"/>
                    <a:pt x="623" y="125735"/>
                    <a:pt x="-264" y="130393"/>
                  </a:cubicBezTo>
                  <a:cubicBezTo>
                    <a:pt x="19940" y="120080"/>
                    <a:pt x="42250" y="114602"/>
                    <a:pt x="64938" y="114425"/>
                  </a:cubicBezTo>
                  <a:lnTo>
                    <a:pt x="67156" y="114425"/>
                  </a:lnTo>
                  <a:cubicBezTo>
                    <a:pt x="79619" y="114691"/>
                    <a:pt x="91995" y="116554"/>
                    <a:pt x="103971" y="119969"/>
                  </a:cubicBezTo>
                  <a:cubicBezTo>
                    <a:pt x="110868" y="150552"/>
                    <a:pt x="127346" y="178119"/>
                    <a:pt x="150987" y="198700"/>
                  </a:cubicBezTo>
                  <a:cubicBezTo>
                    <a:pt x="156931" y="204621"/>
                    <a:pt x="164803" y="208236"/>
                    <a:pt x="173165" y="208901"/>
                  </a:cubicBezTo>
                  <a:cubicBezTo>
                    <a:pt x="175138" y="209234"/>
                    <a:pt x="177179" y="209234"/>
                    <a:pt x="179152" y="208901"/>
                  </a:cubicBezTo>
                  <a:cubicBezTo>
                    <a:pt x="189820" y="204532"/>
                    <a:pt x="196119" y="193466"/>
                    <a:pt x="194455" y="182067"/>
                  </a:cubicBezTo>
                  <a:cubicBezTo>
                    <a:pt x="192459" y="172619"/>
                    <a:pt x="187935" y="163881"/>
                    <a:pt x="181370" y="156784"/>
                  </a:cubicBezTo>
                  <a:close/>
                  <a:moveTo>
                    <a:pt x="175826" y="197591"/>
                  </a:moveTo>
                  <a:cubicBezTo>
                    <a:pt x="171612" y="199365"/>
                    <a:pt x="165402" y="197591"/>
                    <a:pt x="158305" y="190494"/>
                  </a:cubicBezTo>
                  <a:cubicBezTo>
                    <a:pt x="138257" y="173373"/>
                    <a:pt x="123753" y="150685"/>
                    <a:pt x="116612" y="125292"/>
                  </a:cubicBezTo>
                  <a:cubicBezTo>
                    <a:pt x="138213" y="133542"/>
                    <a:pt x="157485" y="146937"/>
                    <a:pt x="172721" y="164324"/>
                  </a:cubicBezTo>
                  <a:cubicBezTo>
                    <a:pt x="177888" y="169692"/>
                    <a:pt x="181481" y="176367"/>
                    <a:pt x="183144" y="183619"/>
                  </a:cubicBezTo>
                  <a:cubicBezTo>
                    <a:pt x="184187" y="189407"/>
                    <a:pt x="181171" y="195151"/>
                    <a:pt x="175826" y="19759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8" id="58"/>
            <p:cNvSpPr/>
            <p:nvPr/>
          </p:nvSpPr>
          <p:spPr>
            <a:xfrm>
              <a:off x="7386073" y="4780196"/>
              <a:ext cx="144309" cy="144883"/>
            </a:xfrm>
            <a:custGeom>
              <a:avLst/>
              <a:gdLst/>
              <a:ahLst/>
              <a:cxnLst/>
              <a:rect r="r" b="b" t="t" l="l"/>
              <a:pathLst>
                <a:path w="144309" h="144883" stroke="true" fill="norm" extrusionOk="true">
                  <a:moveTo>
                    <a:pt x="132034" y="134791"/>
                  </a:moveTo>
                  <a:cubicBezTo>
                    <a:pt x="99455" y="147122"/>
                    <a:pt x="63683" y="148142"/>
                    <a:pt x="30461" y="137674"/>
                  </a:cubicBezTo>
                  <a:cubicBezTo>
                    <a:pt x="14271" y="132573"/>
                    <a:pt x="-3693" y="119489"/>
                    <a:pt x="300" y="102855"/>
                  </a:cubicBezTo>
                  <a:cubicBezTo>
                    <a:pt x="6554" y="88018"/>
                    <a:pt x="21767" y="79015"/>
                    <a:pt x="37779" y="80678"/>
                  </a:cubicBezTo>
                  <a:cubicBezTo>
                    <a:pt x="52262" y="80966"/>
                    <a:pt x="66699" y="82230"/>
                    <a:pt x="81026" y="84448"/>
                  </a:cubicBezTo>
                  <a:cubicBezTo>
                    <a:pt x="76058" y="69145"/>
                    <a:pt x="72643" y="53399"/>
                    <a:pt x="70824" y="37432"/>
                  </a:cubicBezTo>
                  <a:cubicBezTo>
                    <a:pt x="69871" y="20421"/>
                    <a:pt x="80826" y="5030"/>
                    <a:pt x="97216" y="395"/>
                  </a:cubicBezTo>
                  <a:cubicBezTo>
                    <a:pt x="116066" y="-3153"/>
                    <a:pt x="131591" y="15697"/>
                    <a:pt x="138466" y="33661"/>
                  </a:cubicBezTo>
                  <a:cubicBezTo>
                    <a:pt x="147692" y="67150"/>
                    <a:pt x="145429" y="102744"/>
                    <a:pt x="132034" y="13479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9" id="59"/>
            <p:cNvSpPr/>
            <p:nvPr/>
          </p:nvSpPr>
          <p:spPr>
            <a:xfrm>
              <a:off x="7505286" y="4900167"/>
              <a:ext cx="1044119" cy="1162990"/>
            </a:xfrm>
            <a:custGeom>
              <a:avLst/>
              <a:gdLst/>
              <a:ahLst/>
              <a:cxnLst/>
              <a:rect r="r" b="b" t="t" l="l"/>
              <a:pathLst>
                <a:path w="1044119" h="1162990" stroke="true" fill="norm" extrusionOk="true">
                  <a:moveTo>
                    <a:pt x="1043856" y="1162952"/>
                  </a:moveTo>
                  <a:lnTo>
                    <a:pt x="1018573" y="1162952"/>
                  </a:lnTo>
                  <a:cubicBezTo>
                    <a:pt x="793316" y="693475"/>
                    <a:pt x="440183" y="297052"/>
                    <a:pt x="-264" y="19256"/>
                  </a:cubicBezTo>
                  <a:lnTo>
                    <a:pt x="-264" y="19256"/>
                  </a:lnTo>
                  <a:lnTo>
                    <a:pt x="11934" y="-39"/>
                  </a:lnTo>
                  <a:cubicBezTo>
                    <a:pt x="13553" y="1203"/>
                    <a:pt x="15261" y="2312"/>
                    <a:pt x="17035" y="3288"/>
                  </a:cubicBezTo>
                  <a:cubicBezTo>
                    <a:pt x="461828" y="285253"/>
                    <a:pt x="817800" y="687288"/>
                    <a:pt x="1043856" y="1162952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grpSp>
          <p:nvGrpSpPr>
            <p:cNvPr name="Group 60" id="60"/>
            <p:cNvGrpSpPr/>
            <p:nvPr/>
          </p:nvGrpSpPr>
          <p:grpSpPr>
            <a:xfrm>
              <a:off x="6876497" y="4744120"/>
              <a:ext cx="4074596" cy="1497792"/>
              <a:chOff x="6876497" y="4744120"/>
              <a:chExt cx="4074596" cy="1497792"/>
            </a:xfrm>
          </p:grpSpPr>
          <p:sp>
            <p:nvSpPr>
              <p:cNvPr name="Freeform 61" id="61"/>
              <p:cNvSpPr/>
              <p:nvPr/>
            </p:nvSpPr>
            <p:spPr>
              <a:xfrm>
                <a:off x="9334934" y="4744120"/>
                <a:ext cx="1616159" cy="1422777"/>
              </a:xfrm>
              <a:custGeom>
                <a:avLst/>
                <a:gdLst/>
                <a:ahLst/>
                <a:cxnLst/>
                <a:rect r="r" b="b" t="t" l="l"/>
                <a:pathLst>
                  <a:path w="1616159" h="1422777" stroke="true" fill="norm" extrusionOk="true">
                    <a:moveTo>
                      <a:pt x="1615371" y="205021"/>
                    </a:moveTo>
                    <a:cubicBezTo>
                      <a:pt x="1615371" y="211009"/>
                      <a:pt x="1615371" y="217218"/>
                      <a:pt x="1614040" y="223428"/>
                    </a:cubicBezTo>
                    <a:cubicBezTo>
                      <a:pt x="1612732" y="240416"/>
                      <a:pt x="1610270" y="257315"/>
                      <a:pt x="1606722" y="273993"/>
                    </a:cubicBezTo>
                    <a:cubicBezTo>
                      <a:pt x="1580352" y="407790"/>
                      <a:pt x="1515705" y="531053"/>
                      <a:pt x="1420652" y="628834"/>
                    </a:cubicBezTo>
                    <a:cubicBezTo>
                      <a:pt x="1414664" y="635043"/>
                      <a:pt x="1408455" y="641031"/>
                      <a:pt x="1402245" y="646798"/>
                    </a:cubicBezTo>
                    <a:cubicBezTo>
                      <a:pt x="1390269" y="658774"/>
                      <a:pt x="1377406" y="668975"/>
                      <a:pt x="1364321" y="680729"/>
                    </a:cubicBezTo>
                    <a:cubicBezTo>
                      <a:pt x="1305773" y="728633"/>
                      <a:pt x="1231256" y="786073"/>
                      <a:pt x="1246337" y="860145"/>
                    </a:cubicBezTo>
                    <a:cubicBezTo>
                      <a:pt x="1248909" y="872166"/>
                      <a:pt x="1253567" y="883654"/>
                      <a:pt x="1260087" y="894077"/>
                    </a:cubicBezTo>
                    <a:cubicBezTo>
                      <a:pt x="1264056" y="900753"/>
                      <a:pt x="1268514" y="907118"/>
                      <a:pt x="1273394" y="913150"/>
                    </a:cubicBezTo>
                    <a:cubicBezTo>
                      <a:pt x="1297345" y="943533"/>
                      <a:pt x="1330168" y="969481"/>
                      <a:pt x="1346579" y="1004743"/>
                    </a:cubicBezTo>
                    <a:cubicBezTo>
                      <a:pt x="1374301" y="1063957"/>
                      <a:pt x="1347910" y="1137809"/>
                      <a:pt x="1300671" y="1182164"/>
                    </a:cubicBezTo>
                    <a:cubicBezTo>
                      <a:pt x="1285879" y="1196224"/>
                      <a:pt x="1269512" y="1208488"/>
                      <a:pt x="1251881" y="1218757"/>
                    </a:cubicBezTo>
                    <a:lnTo>
                      <a:pt x="1251881" y="1218757"/>
                    </a:lnTo>
                    <a:cubicBezTo>
                      <a:pt x="1242367" y="1224567"/>
                      <a:pt x="1232520" y="1229823"/>
                      <a:pt x="1222385" y="1234503"/>
                    </a:cubicBezTo>
                    <a:cubicBezTo>
                      <a:pt x="1191602" y="1248519"/>
                      <a:pt x="1159889" y="1260384"/>
                      <a:pt x="1127465" y="1269987"/>
                    </a:cubicBezTo>
                    <a:cubicBezTo>
                      <a:pt x="1003847" y="1308864"/>
                      <a:pt x="877923" y="1340046"/>
                      <a:pt x="750446" y="1363354"/>
                    </a:cubicBezTo>
                    <a:cubicBezTo>
                      <a:pt x="732261" y="1366681"/>
                      <a:pt x="714076" y="1370008"/>
                      <a:pt x="695890" y="1372891"/>
                    </a:cubicBezTo>
                    <a:cubicBezTo>
                      <a:pt x="654795" y="1379832"/>
                      <a:pt x="613544" y="1385909"/>
                      <a:pt x="572139" y="1391076"/>
                    </a:cubicBezTo>
                    <a:cubicBezTo>
                      <a:pt x="396049" y="1413254"/>
                      <a:pt x="195120" y="1437649"/>
                      <a:pt x="17700" y="1411258"/>
                    </a:cubicBezTo>
                    <a:lnTo>
                      <a:pt x="-264" y="1408375"/>
                    </a:lnTo>
                    <a:cubicBezTo>
                      <a:pt x="12377" y="1396399"/>
                      <a:pt x="24575" y="1384645"/>
                      <a:pt x="36108" y="1372891"/>
                    </a:cubicBezTo>
                    <a:cubicBezTo>
                      <a:pt x="36108" y="1372891"/>
                      <a:pt x="36108" y="1372891"/>
                      <a:pt x="36108" y="1372891"/>
                    </a:cubicBezTo>
                    <a:cubicBezTo>
                      <a:pt x="119939" y="1288838"/>
                      <a:pt x="183588" y="1209442"/>
                      <a:pt x="227721" y="1165309"/>
                    </a:cubicBezTo>
                    <a:cubicBezTo>
                      <a:pt x="313770" y="1079703"/>
                      <a:pt x="399886" y="994164"/>
                      <a:pt x="486090" y="908714"/>
                    </a:cubicBezTo>
                    <a:lnTo>
                      <a:pt x="518025" y="876779"/>
                    </a:lnTo>
                    <a:lnTo>
                      <a:pt x="547965" y="847061"/>
                    </a:lnTo>
                    <a:lnTo>
                      <a:pt x="547965" y="847061"/>
                    </a:lnTo>
                    <a:lnTo>
                      <a:pt x="1007263" y="390647"/>
                    </a:lnTo>
                    <a:lnTo>
                      <a:pt x="1012363" y="385546"/>
                    </a:lnTo>
                    <a:cubicBezTo>
                      <a:pt x="1019238" y="378671"/>
                      <a:pt x="1026335" y="371796"/>
                      <a:pt x="1033210" y="364699"/>
                    </a:cubicBezTo>
                    <a:lnTo>
                      <a:pt x="1306438" y="93024"/>
                    </a:lnTo>
                    <a:cubicBezTo>
                      <a:pt x="1353232" y="46451"/>
                      <a:pt x="1408233" y="-3005"/>
                      <a:pt x="1473878" y="100"/>
                    </a:cubicBezTo>
                    <a:cubicBezTo>
                      <a:pt x="1487761" y="899"/>
                      <a:pt x="1501400" y="4048"/>
                      <a:pt x="1514241" y="9415"/>
                    </a:cubicBezTo>
                    <a:cubicBezTo>
                      <a:pt x="1519719" y="11832"/>
                      <a:pt x="1525042" y="14582"/>
                      <a:pt x="1530209" y="17620"/>
                    </a:cubicBezTo>
                    <a:cubicBezTo>
                      <a:pt x="1562988" y="37380"/>
                      <a:pt x="1588026" y="67742"/>
                      <a:pt x="1601178" y="103669"/>
                    </a:cubicBezTo>
                    <a:cubicBezTo>
                      <a:pt x="1612754" y="136137"/>
                      <a:pt x="1617589" y="170623"/>
                      <a:pt x="1615371" y="205021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2" id="62"/>
              <p:cNvSpPr/>
              <p:nvPr/>
            </p:nvSpPr>
            <p:spPr>
              <a:xfrm>
                <a:off x="9334047" y="4754461"/>
                <a:ext cx="1531359" cy="1401177"/>
              </a:xfrm>
              <a:custGeom>
                <a:avLst/>
                <a:gdLst/>
                <a:ahLst/>
                <a:cxnLst/>
                <a:rect r="r" b="b" t="t" l="l"/>
                <a:pathLst>
                  <a:path w="1531359" h="1401177" stroke="true" fill="norm" extrusionOk="true">
                    <a:moveTo>
                      <a:pt x="1531096" y="6614"/>
                    </a:moveTo>
                    <a:cubicBezTo>
                      <a:pt x="1420807" y="116615"/>
                      <a:pt x="1309387" y="225728"/>
                      <a:pt x="1196880" y="333955"/>
                    </a:cubicBezTo>
                    <a:lnTo>
                      <a:pt x="1170267" y="359903"/>
                    </a:lnTo>
                    <a:cubicBezTo>
                      <a:pt x="1070912" y="454822"/>
                      <a:pt x="970824" y="549299"/>
                      <a:pt x="869983" y="643332"/>
                    </a:cubicBezTo>
                    <a:lnTo>
                      <a:pt x="850467" y="661517"/>
                    </a:lnTo>
                    <a:cubicBezTo>
                      <a:pt x="799015" y="709199"/>
                      <a:pt x="747341" y="756881"/>
                      <a:pt x="695224" y="803897"/>
                    </a:cubicBezTo>
                    <a:lnTo>
                      <a:pt x="678813" y="819200"/>
                    </a:lnTo>
                    <a:cubicBezTo>
                      <a:pt x="586997" y="902587"/>
                      <a:pt x="494961" y="985753"/>
                      <a:pt x="402037" y="1067810"/>
                    </a:cubicBezTo>
                    <a:lnTo>
                      <a:pt x="386734" y="1081338"/>
                    </a:lnTo>
                    <a:cubicBezTo>
                      <a:pt x="338675" y="1123919"/>
                      <a:pt x="290417" y="1166123"/>
                      <a:pt x="241915" y="1207972"/>
                    </a:cubicBezTo>
                    <a:cubicBezTo>
                      <a:pt x="237479" y="1212408"/>
                      <a:pt x="232600" y="1216400"/>
                      <a:pt x="227721" y="1220392"/>
                    </a:cubicBezTo>
                    <a:cubicBezTo>
                      <a:pt x="158083" y="1281158"/>
                      <a:pt x="88069" y="1341415"/>
                      <a:pt x="17700" y="1401139"/>
                    </a:cubicBezTo>
                    <a:lnTo>
                      <a:pt x="-264" y="1398256"/>
                    </a:lnTo>
                    <a:cubicBezTo>
                      <a:pt x="12377" y="1386280"/>
                      <a:pt x="24575" y="1374526"/>
                      <a:pt x="36107" y="1362772"/>
                    </a:cubicBezTo>
                    <a:cubicBezTo>
                      <a:pt x="36107" y="1362772"/>
                      <a:pt x="36107" y="1362772"/>
                      <a:pt x="36107" y="1362772"/>
                    </a:cubicBezTo>
                    <a:cubicBezTo>
                      <a:pt x="188534" y="1233255"/>
                      <a:pt x="339496" y="1101453"/>
                      <a:pt x="488973" y="967346"/>
                    </a:cubicBezTo>
                    <a:lnTo>
                      <a:pt x="488973" y="967346"/>
                    </a:lnTo>
                    <a:cubicBezTo>
                      <a:pt x="496513" y="960914"/>
                      <a:pt x="503831" y="954261"/>
                      <a:pt x="511150" y="947608"/>
                    </a:cubicBezTo>
                    <a:lnTo>
                      <a:pt x="511150" y="947608"/>
                    </a:lnTo>
                    <a:cubicBezTo>
                      <a:pt x="622193" y="847964"/>
                      <a:pt x="732482" y="747411"/>
                      <a:pt x="842039" y="645993"/>
                    </a:cubicBezTo>
                    <a:lnTo>
                      <a:pt x="842039" y="645993"/>
                    </a:lnTo>
                    <a:cubicBezTo>
                      <a:pt x="895044" y="596759"/>
                      <a:pt x="948270" y="547303"/>
                      <a:pt x="1000830" y="497403"/>
                    </a:cubicBezTo>
                    <a:lnTo>
                      <a:pt x="1018573" y="480770"/>
                    </a:lnTo>
                    <a:cubicBezTo>
                      <a:pt x="1185947" y="322422"/>
                      <a:pt x="1350948" y="162146"/>
                      <a:pt x="1513575" y="-39"/>
                    </a:cubicBezTo>
                    <a:cubicBezTo>
                      <a:pt x="1519541" y="1824"/>
                      <a:pt x="1525397" y="4042"/>
                      <a:pt x="1531096" y="6614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3" id="63"/>
              <p:cNvSpPr/>
              <p:nvPr/>
            </p:nvSpPr>
            <p:spPr>
              <a:xfrm>
                <a:off x="10499478" y="4949180"/>
                <a:ext cx="451091" cy="166331"/>
              </a:xfrm>
              <a:custGeom>
                <a:avLst/>
                <a:gdLst/>
                <a:ahLst/>
                <a:cxnLst/>
                <a:rect r="r" b="b" t="t" l="l"/>
                <a:pathLst>
                  <a:path w="451091" h="166331" stroke="true" fill="norm" extrusionOk="true">
                    <a:moveTo>
                      <a:pt x="450827" y="-39"/>
                    </a:moveTo>
                    <a:cubicBezTo>
                      <a:pt x="450827" y="5949"/>
                      <a:pt x="450827" y="12159"/>
                      <a:pt x="449497" y="18368"/>
                    </a:cubicBezTo>
                    <a:lnTo>
                      <a:pt x="305786" y="66494"/>
                    </a:lnTo>
                    <a:lnTo>
                      <a:pt x="5058" y="166293"/>
                    </a:lnTo>
                    <a:lnTo>
                      <a:pt x="5058" y="166293"/>
                    </a:lnTo>
                    <a:lnTo>
                      <a:pt x="-264" y="150768"/>
                    </a:lnTo>
                    <a:lnTo>
                      <a:pt x="31672" y="140345"/>
                    </a:lnTo>
                    <a:lnTo>
                      <a:pt x="300464" y="51635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4" id="64"/>
              <p:cNvSpPr/>
              <p:nvPr/>
            </p:nvSpPr>
            <p:spPr>
              <a:xfrm>
                <a:off x="10337360" y="5108193"/>
                <a:ext cx="31048" cy="144819"/>
              </a:xfrm>
              <a:custGeom>
                <a:avLst/>
                <a:gdLst/>
                <a:ahLst/>
                <a:cxnLst/>
                <a:rect r="r" b="b" t="t" l="l"/>
                <a:pathLst>
                  <a:path w="31048" h="144819" stroke="true" fill="norm" extrusionOk="true">
                    <a:moveTo>
                      <a:pt x="30784" y="-39"/>
                    </a:moveTo>
                    <a:cubicBezTo>
                      <a:pt x="22690" y="41344"/>
                      <a:pt x="18010" y="83326"/>
                      <a:pt x="16813" y="125486"/>
                    </a:cubicBezTo>
                    <a:cubicBezTo>
                      <a:pt x="16813" y="131917"/>
                      <a:pt x="16813" y="138571"/>
                      <a:pt x="16813" y="144780"/>
                    </a:cubicBezTo>
                    <a:lnTo>
                      <a:pt x="-264" y="144780"/>
                    </a:lnTo>
                    <a:lnTo>
                      <a:pt x="-264" y="142341"/>
                    </a:lnTo>
                    <a:cubicBezTo>
                      <a:pt x="113" y="101690"/>
                      <a:pt x="3750" y="61105"/>
                      <a:pt x="10603" y="21030"/>
                    </a:cubicBezTo>
                    <a:cubicBezTo>
                      <a:pt x="17700" y="13933"/>
                      <a:pt x="23909" y="7058"/>
                      <a:pt x="30784" y="-3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5" id="65"/>
              <p:cNvSpPr/>
              <p:nvPr/>
            </p:nvSpPr>
            <p:spPr>
              <a:xfrm>
                <a:off x="10177903" y="5372771"/>
                <a:ext cx="577946" cy="43246"/>
              </a:xfrm>
              <a:custGeom>
                <a:avLst/>
                <a:gdLst/>
                <a:ahLst/>
                <a:cxnLst/>
                <a:rect r="r" b="b" t="t" l="l"/>
                <a:pathLst>
                  <a:path w="577946" h="43246" stroke="true" fill="norm" extrusionOk="true">
                    <a:moveTo>
                      <a:pt x="577683" y="-39"/>
                    </a:moveTo>
                    <a:cubicBezTo>
                      <a:pt x="571695" y="6171"/>
                      <a:pt x="565486" y="12158"/>
                      <a:pt x="559276" y="17925"/>
                    </a:cubicBezTo>
                    <a:lnTo>
                      <a:pt x="6611" y="43207"/>
                    </a:lnTo>
                    <a:lnTo>
                      <a:pt x="-264" y="43207"/>
                    </a:lnTo>
                    <a:lnTo>
                      <a:pt x="-264" y="26352"/>
                    </a:lnTo>
                    <a:lnTo>
                      <a:pt x="-264" y="26352"/>
                    </a:lnTo>
                    <a:lnTo>
                      <a:pt x="-264" y="26352"/>
                    </a:lnTo>
                    <a:lnTo>
                      <a:pt x="26127" y="25243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6" id="66"/>
              <p:cNvSpPr/>
              <p:nvPr/>
            </p:nvSpPr>
            <p:spPr>
              <a:xfrm>
                <a:off x="10010463" y="5556623"/>
                <a:ext cx="598128" cy="100464"/>
              </a:xfrm>
              <a:custGeom>
                <a:avLst/>
                <a:gdLst/>
                <a:ahLst/>
                <a:cxnLst/>
                <a:rect r="r" b="b" t="t" l="l"/>
                <a:pathLst>
                  <a:path w="598128" h="100464" stroke="true" fill="norm" extrusionOk="true">
                    <a:moveTo>
                      <a:pt x="597865" y="100425"/>
                    </a:moveTo>
                    <a:lnTo>
                      <a:pt x="2397" y="17038"/>
                    </a:lnTo>
                    <a:lnTo>
                      <a:pt x="-264" y="17038"/>
                    </a:lnTo>
                    <a:lnTo>
                      <a:pt x="2175" y="-39"/>
                    </a:lnTo>
                    <a:lnTo>
                      <a:pt x="18808" y="2179"/>
                    </a:lnTo>
                    <a:lnTo>
                      <a:pt x="584558" y="81796"/>
                    </a:lnTo>
                    <a:cubicBezTo>
                      <a:pt x="588550" y="88316"/>
                      <a:pt x="593007" y="94526"/>
                      <a:pt x="597865" y="100425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7" id="67"/>
              <p:cNvSpPr/>
              <p:nvPr/>
            </p:nvSpPr>
            <p:spPr>
              <a:xfrm>
                <a:off x="9823949" y="5590776"/>
                <a:ext cx="58992" cy="136170"/>
              </a:xfrm>
              <a:custGeom>
                <a:avLst/>
                <a:gdLst/>
                <a:ahLst/>
                <a:cxnLst/>
                <a:rect r="r" b="b" t="t" l="l"/>
                <a:pathLst>
                  <a:path w="58992" h="136170" stroke="true" fill="norm" extrusionOk="true">
                    <a:moveTo>
                      <a:pt x="58728" y="-39"/>
                    </a:moveTo>
                    <a:cubicBezTo>
                      <a:pt x="43626" y="35889"/>
                      <a:pt x="31472" y="72970"/>
                      <a:pt x="22357" y="110849"/>
                    </a:cubicBezTo>
                    <a:lnTo>
                      <a:pt x="22357" y="110849"/>
                    </a:lnTo>
                    <a:lnTo>
                      <a:pt x="16369" y="136131"/>
                    </a:lnTo>
                    <a:lnTo>
                      <a:pt x="-264" y="132139"/>
                    </a:lnTo>
                    <a:cubicBezTo>
                      <a:pt x="-264" y="132139"/>
                      <a:pt x="-264" y="132139"/>
                      <a:pt x="-264" y="130809"/>
                    </a:cubicBezTo>
                    <a:lnTo>
                      <a:pt x="-264" y="130809"/>
                    </a:lnTo>
                    <a:cubicBezTo>
                      <a:pt x="7077" y="96633"/>
                      <a:pt x="16702" y="63012"/>
                      <a:pt x="28567" y="3012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8" id="68"/>
              <p:cNvSpPr/>
              <p:nvPr/>
            </p:nvSpPr>
            <p:spPr>
              <a:xfrm>
                <a:off x="9712396" y="5817209"/>
                <a:ext cx="874017" cy="161674"/>
              </a:xfrm>
              <a:custGeom>
                <a:avLst/>
                <a:gdLst/>
                <a:ahLst/>
                <a:cxnLst/>
                <a:rect r="r" b="b" t="t" l="l"/>
                <a:pathLst>
                  <a:path w="874017" h="161674" stroke="true" fill="norm" extrusionOk="true">
                    <a:moveTo>
                      <a:pt x="23688" y="5062"/>
                    </a:moveTo>
                    <a:cubicBezTo>
                      <a:pt x="300707" y="84435"/>
                      <a:pt x="585933" y="131696"/>
                      <a:pt x="873754" y="145889"/>
                    </a:cubicBezTo>
                    <a:cubicBezTo>
                      <a:pt x="864239" y="151700"/>
                      <a:pt x="854392" y="156956"/>
                      <a:pt x="844257" y="161635"/>
                    </a:cubicBezTo>
                    <a:cubicBezTo>
                      <a:pt x="561183" y="145468"/>
                      <a:pt x="280814" y="97631"/>
                      <a:pt x="8385" y="19034"/>
                    </a:cubicBezTo>
                    <a:lnTo>
                      <a:pt x="-264" y="16373"/>
                    </a:lnTo>
                    <a:lnTo>
                      <a:pt x="4393" y="-39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69" id="69"/>
              <p:cNvSpPr/>
              <p:nvPr/>
            </p:nvSpPr>
            <p:spPr>
              <a:xfrm>
                <a:off x="9556044" y="5956484"/>
                <a:ext cx="529600" cy="160787"/>
              </a:xfrm>
              <a:custGeom>
                <a:avLst/>
                <a:gdLst/>
                <a:ahLst/>
                <a:cxnLst/>
                <a:rect r="r" b="b" t="t" l="l"/>
                <a:pathLst>
                  <a:path w="529600" h="160787" stroke="true" fill="norm" extrusionOk="true">
                    <a:moveTo>
                      <a:pt x="529336" y="151212"/>
                    </a:moveTo>
                    <a:cubicBezTo>
                      <a:pt x="511150" y="154539"/>
                      <a:pt x="492965" y="157865"/>
                      <a:pt x="474780" y="160748"/>
                    </a:cubicBezTo>
                    <a:cubicBezTo>
                      <a:pt x="312506" y="135577"/>
                      <a:pt x="154602" y="87651"/>
                      <a:pt x="5724" y="18368"/>
                    </a:cubicBezTo>
                    <a:lnTo>
                      <a:pt x="-264" y="15485"/>
                    </a:lnTo>
                    <a:lnTo>
                      <a:pt x="7055" y="-39"/>
                    </a:lnTo>
                    <a:lnTo>
                      <a:pt x="19918" y="5949"/>
                    </a:lnTo>
                    <a:cubicBezTo>
                      <a:pt x="181215" y="80355"/>
                      <a:pt x="353047" y="129367"/>
                      <a:pt x="529336" y="151212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0" id="70"/>
              <p:cNvSpPr/>
              <p:nvPr/>
            </p:nvSpPr>
            <p:spPr>
              <a:xfrm>
                <a:off x="6876497" y="4966253"/>
                <a:ext cx="1752747" cy="1275659"/>
              </a:xfrm>
              <a:custGeom>
                <a:avLst/>
                <a:gdLst/>
                <a:ahLst/>
                <a:cxnLst/>
                <a:rect r="r" b="b" t="t" l="l"/>
                <a:pathLst>
                  <a:path w="1752747" h="1275659" stroke="true" fill="norm" extrusionOk="true">
                    <a:moveTo>
                      <a:pt x="3562" y="222849"/>
                    </a:moveTo>
                    <a:cubicBezTo>
                      <a:pt x="4670" y="228837"/>
                      <a:pt x="5779" y="234825"/>
                      <a:pt x="7110" y="240813"/>
                    </a:cubicBezTo>
                    <a:cubicBezTo>
                      <a:pt x="10636" y="257601"/>
                      <a:pt x="15072" y="274190"/>
                      <a:pt x="20417" y="290490"/>
                    </a:cubicBezTo>
                    <a:cubicBezTo>
                      <a:pt x="62820" y="419896"/>
                      <a:pt x="141683" y="534333"/>
                      <a:pt x="247515" y="620049"/>
                    </a:cubicBezTo>
                    <a:cubicBezTo>
                      <a:pt x="253946" y="625372"/>
                      <a:pt x="260821" y="630916"/>
                      <a:pt x="267696" y="635795"/>
                    </a:cubicBezTo>
                    <a:cubicBezTo>
                      <a:pt x="281224" y="646218"/>
                      <a:pt x="295196" y="655755"/>
                      <a:pt x="309390" y="664848"/>
                    </a:cubicBezTo>
                    <a:cubicBezTo>
                      <a:pt x="373262" y="705654"/>
                      <a:pt x="454210" y="753558"/>
                      <a:pt x="448000" y="829183"/>
                    </a:cubicBezTo>
                    <a:cubicBezTo>
                      <a:pt x="446935" y="841359"/>
                      <a:pt x="443631" y="853246"/>
                      <a:pt x="438242" y="864224"/>
                    </a:cubicBezTo>
                    <a:cubicBezTo>
                      <a:pt x="435159" y="871365"/>
                      <a:pt x="431522" y="878262"/>
                      <a:pt x="427375" y="884849"/>
                    </a:cubicBezTo>
                    <a:cubicBezTo>
                      <a:pt x="407193" y="917671"/>
                      <a:pt x="377919" y="947611"/>
                      <a:pt x="365721" y="984426"/>
                    </a:cubicBezTo>
                    <a:cubicBezTo>
                      <a:pt x="345318" y="1046523"/>
                      <a:pt x="380137" y="1117491"/>
                      <a:pt x="432254" y="1155637"/>
                    </a:cubicBezTo>
                    <a:cubicBezTo>
                      <a:pt x="448532" y="1167834"/>
                      <a:pt x="466186" y="1178103"/>
                      <a:pt x="484815" y="1186242"/>
                    </a:cubicBezTo>
                    <a:cubicBezTo>
                      <a:pt x="484815" y="1186242"/>
                      <a:pt x="484815" y="1186242"/>
                      <a:pt x="484815" y="1186242"/>
                    </a:cubicBezTo>
                    <a:lnTo>
                      <a:pt x="484815" y="1186242"/>
                    </a:lnTo>
                    <a:cubicBezTo>
                      <a:pt x="494928" y="1190899"/>
                      <a:pt x="505285" y="1194980"/>
                      <a:pt x="515863" y="1198439"/>
                    </a:cubicBezTo>
                    <a:cubicBezTo>
                      <a:pt x="548087" y="1208730"/>
                      <a:pt x="580977" y="1216736"/>
                      <a:pt x="614332" y="1222391"/>
                    </a:cubicBezTo>
                    <a:cubicBezTo>
                      <a:pt x="741853" y="1246010"/>
                      <a:pt x="870748" y="1261623"/>
                      <a:pt x="1000221" y="1269186"/>
                    </a:cubicBezTo>
                    <a:cubicBezTo>
                      <a:pt x="1018628" y="1270516"/>
                      <a:pt x="1037036" y="1271404"/>
                      <a:pt x="1055443" y="1272291"/>
                    </a:cubicBezTo>
                    <a:cubicBezTo>
                      <a:pt x="1097137" y="1274287"/>
                      <a:pt x="1138609" y="1275174"/>
                      <a:pt x="1180525" y="1275617"/>
                    </a:cubicBezTo>
                    <a:cubicBezTo>
                      <a:pt x="1357945" y="1275617"/>
                      <a:pt x="1561313" y="1276948"/>
                      <a:pt x="1734963" y="1229710"/>
                    </a:cubicBezTo>
                    <a:lnTo>
                      <a:pt x="1752484" y="1224609"/>
                    </a:lnTo>
                    <a:cubicBezTo>
                      <a:pt x="1738512" y="1214407"/>
                      <a:pt x="1724983" y="1203984"/>
                      <a:pt x="1712121" y="1193782"/>
                    </a:cubicBezTo>
                    <a:lnTo>
                      <a:pt x="1712121" y="1193782"/>
                    </a:lnTo>
                    <a:cubicBezTo>
                      <a:pt x="1619197" y="1120374"/>
                      <a:pt x="1546232" y="1048963"/>
                      <a:pt x="1497220" y="1010374"/>
                    </a:cubicBezTo>
                    <a:lnTo>
                      <a:pt x="1210464" y="786380"/>
                    </a:lnTo>
                    <a:lnTo>
                      <a:pt x="1173206" y="759102"/>
                    </a:lnTo>
                    <a:cubicBezTo>
                      <a:pt x="1162117" y="750231"/>
                      <a:pt x="1151028" y="741582"/>
                      <a:pt x="1139939" y="733154"/>
                    </a:cubicBezTo>
                    <a:lnTo>
                      <a:pt x="1139939" y="733154"/>
                    </a:lnTo>
                    <a:lnTo>
                      <a:pt x="629856" y="333958"/>
                    </a:lnTo>
                    <a:lnTo>
                      <a:pt x="623868" y="329523"/>
                    </a:lnTo>
                    <a:lnTo>
                      <a:pt x="601690" y="311337"/>
                    </a:lnTo>
                    <a:lnTo>
                      <a:pt x="298079" y="74038"/>
                    </a:lnTo>
                    <a:cubicBezTo>
                      <a:pt x="246184" y="33453"/>
                      <a:pt x="185639" y="-9350"/>
                      <a:pt x="120659" y="1739"/>
                    </a:cubicBezTo>
                    <a:cubicBezTo>
                      <a:pt x="106998" y="4045"/>
                      <a:pt x="93847" y="8769"/>
                      <a:pt x="81848" y="15710"/>
                    </a:cubicBezTo>
                    <a:cubicBezTo>
                      <a:pt x="76570" y="18594"/>
                      <a:pt x="71581" y="22009"/>
                      <a:pt x="66990" y="25912"/>
                    </a:cubicBezTo>
                    <a:cubicBezTo>
                      <a:pt x="36717" y="49376"/>
                      <a:pt x="15338" y="82465"/>
                      <a:pt x="6445" y="119723"/>
                    </a:cubicBezTo>
                    <a:cubicBezTo>
                      <a:pt x="-1384" y="153566"/>
                      <a:pt x="-2382" y="188629"/>
                      <a:pt x="3562" y="222849"/>
                    </a:cubicBezTo>
                    <a:close/>
                  </a:path>
                </a:pathLst>
              </a:custGeom>
              <a:solidFill>
                <a:srgbClr val="51663D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1" id="71"/>
              <p:cNvSpPr/>
              <p:nvPr/>
            </p:nvSpPr>
            <p:spPr>
              <a:xfrm>
                <a:off x="6942863" y="4982002"/>
                <a:ext cx="1687267" cy="1215329"/>
              </a:xfrm>
              <a:custGeom>
                <a:avLst/>
                <a:gdLst/>
                <a:ahLst/>
                <a:cxnLst/>
                <a:rect r="r" b="b" t="t" l="l"/>
                <a:pathLst>
                  <a:path w="1687267" h="1215329" stroke="true" fill="norm" extrusionOk="true">
                    <a:moveTo>
                      <a:pt x="-264" y="10163"/>
                    </a:moveTo>
                    <a:cubicBezTo>
                      <a:pt x="122156" y="106258"/>
                      <a:pt x="245685" y="201333"/>
                      <a:pt x="370323" y="295366"/>
                    </a:cubicBezTo>
                    <a:lnTo>
                      <a:pt x="399819" y="317544"/>
                    </a:lnTo>
                    <a:cubicBezTo>
                      <a:pt x="509820" y="400199"/>
                      <a:pt x="620708" y="482168"/>
                      <a:pt x="732483" y="563493"/>
                    </a:cubicBezTo>
                    <a:lnTo>
                      <a:pt x="754660" y="579017"/>
                    </a:lnTo>
                    <a:cubicBezTo>
                      <a:pt x="811435" y="620555"/>
                      <a:pt x="868497" y="661584"/>
                      <a:pt x="925871" y="702102"/>
                    </a:cubicBezTo>
                    <a:cubicBezTo>
                      <a:pt x="931859" y="706760"/>
                      <a:pt x="937846" y="710973"/>
                      <a:pt x="944056" y="715409"/>
                    </a:cubicBezTo>
                    <a:cubicBezTo>
                      <a:pt x="1044964" y="787264"/>
                      <a:pt x="1146315" y="858898"/>
                      <a:pt x="1248332" y="929201"/>
                    </a:cubicBezTo>
                    <a:lnTo>
                      <a:pt x="1264965" y="940955"/>
                    </a:lnTo>
                    <a:cubicBezTo>
                      <a:pt x="1317748" y="977326"/>
                      <a:pt x="1370753" y="1013697"/>
                      <a:pt x="1423757" y="1049403"/>
                    </a:cubicBezTo>
                    <a:cubicBezTo>
                      <a:pt x="1428858" y="1053173"/>
                      <a:pt x="1434180" y="1056722"/>
                      <a:pt x="1439281" y="1060048"/>
                    </a:cubicBezTo>
                    <a:cubicBezTo>
                      <a:pt x="1515727" y="1112232"/>
                      <a:pt x="1592461" y="1163994"/>
                      <a:pt x="1669484" y="1215291"/>
                    </a:cubicBezTo>
                    <a:lnTo>
                      <a:pt x="1687004" y="1210190"/>
                    </a:lnTo>
                    <a:cubicBezTo>
                      <a:pt x="1673032" y="1199988"/>
                      <a:pt x="1659504" y="1189565"/>
                      <a:pt x="1646641" y="1179363"/>
                    </a:cubicBezTo>
                    <a:lnTo>
                      <a:pt x="1646641" y="1179363"/>
                    </a:lnTo>
                    <a:cubicBezTo>
                      <a:pt x="1480154" y="1069074"/>
                      <a:pt x="1314643" y="956191"/>
                      <a:pt x="1150086" y="840712"/>
                    </a:cubicBezTo>
                    <a:lnTo>
                      <a:pt x="1150086" y="840712"/>
                    </a:lnTo>
                    <a:lnTo>
                      <a:pt x="1125690" y="823857"/>
                    </a:lnTo>
                    <a:lnTo>
                      <a:pt x="1125690" y="823857"/>
                    </a:lnTo>
                    <a:cubicBezTo>
                      <a:pt x="1003559" y="737964"/>
                      <a:pt x="882114" y="651249"/>
                      <a:pt x="761313" y="563714"/>
                    </a:cubicBezTo>
                    <a:lnTo>
                      <a:pt x="761313" y="563714"/>
                    </a:lnTo>
                    <a:cubicBezTo>
                      <a:pt x="702166" y="520845"/>
                      <a:pt x="643772" y="477887"/>
                      <a:pt x="586111" y="434863"/>
                    </a:cubicBezTo>
                    <a:lnTo>
                      <a:pt x="566372" y="420448"/>
                    </a:lnTo>
                    <a:cubicBezTo>
                      <a:pt x="378905" y="281904"/>
                      <a:pt x="194965" y="141742"/>
                      <a:pt x="14595" y="-39"/>
                    </a:cubicBezTo>
                    <a:cubicBezTo>
                      <a:pt x="9317" y="2844"/>
                      <a:pt x="4327" y="6260"/>
                      <a:pt x="-264" y="10163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2" id="72"/>
              <p:cNvSpPr/>
              <p:nvPr/>
            </p:nvSpPr>
            <p:spPr>
              <a:xfrm>
                <a:off x="6880323" y="5189141"/>
                <a:ext cx="466171" cy="111553"/>
              </a:xfrm>
              <a:custGeom>
                <a:avLst/>
                <a:gdLst/>
                <a:ahLst/>
                <a:cxnLst/>
                <a:rect r="r" b="b" t="t" l="l"/>
                <a:pathLst>
                  <a:path w="466171" h="111553" stroke="true" fill="norm" extrusionOk="true">
                    <a:moveTo>
                      <a:pt x="-264" y="-39"/>
                    </a:moveTo>
                    <a:cubicBezTo>
                      <a:pt x="845" y="5949"/>
                      <a:pt x="1954" y="11937"/>
                      <a:pt x="3285" y="17925"/>
                    </a:cubicBezTo>
                    <a:lnTo>
                      <a:pt x="151874" y="48308"/>
                    </a:lnTo>
                    <a:cubicBezTo>
                      <a:pt x="254335" y="69155"/>
                      <a:pt x="357017" y="90445"/>
                      <a:pt x="462360" y="111514"/>
                    </a:cubicBezTo>
                    <a:lnTo>
                      <a:pt x="462360" y="111514"/>
                    </a:lnTo>
                    <a:lnTo>
                      <a:pt x="465908" y="95768"/>
                    </a:lnTo>
                    <a:cubicBezTo>
                      <a:pt x="454819" y="93550"/>
                      <a:pt x="443730" y="91110"/>
                      <a:pt x="432864" y="89115"/>
                    </a:cubicBezTo>
                    <a:lnTo>
                      <a:pt x="155422" y="32340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3" id="73"/>
              <p:cNvSpPr/>
              <p:nvPr/>
            </p:nvSpPr>
            <p:spPr>
              <a:xfrm>
                <a:off x="7477343" y="5277629"/>
                <a:ext cx="48790" cy="142158"/>
              </a:xfrm>
              <a:custGeom>
                <a:avLst/>
                <a:gdLst/>
                <a:ahLst/>
                <a:cxnLst/>
                <a:rect r="r" b="b" t="t" l="l"/>
                <a:pathLst>
                  <a:path w="48790" h="142158" stroke="true" fill="norm" extrusionOk="true">
                    <a:moveTo>
                      <a:pt x="-264" y="-39"/>
                    </a:moveTo>
                    <a:cubicBezTo>
                      <a:pt x="12687" y="40058"/>
                      <a:pt x="22312" y="81153"/>
                      <a:pt x="28567" y="122825"/>
                    </a:cubicBezTo>
                    <a:cubicBezTo>
                      <a:pt x="29675" y="129256"/>
                      <a:pt x="30784" y="135688"/>
                      <a:pt x="31450" y="142119"/>
                    </a:cubicBezTo>
                    <a:lnTo>
                      <a:pt x="48526" y="139901"/>
                    </a:lnTo>
                    <a:lnTo>
                      <a:pt x="48526" y="137240"/>
                    </a:lnTo>
                    <a:cubicBezTo>
                      <a:pt x="43293" y="96921"/>
                      <a:pt x="34776" y="57090"/>
                      <a:pt x="23022" y="18147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4" id="74"/>
              <p:cNvSpPr/>
              <p:nvPr/>
            </p:nvSpPr>
            <p:spPr>
              <a:xfrm>
                <a:off x="7124276" y="5544647"/>
                <a:ext cx="578612" cy="57439"/>
              </a:xfrm>
              <a:custGeom>
                <a:avLst/>
                <a:gdLst/>
                <a:ahLst/>
                <a:cxnLst/>
                <a:rect r="r" b="b" t="t" l="l"/>
                <a:pathLst>
                  <a:path w="578612" h="57439" stroke="true" fill="norm" extrusionOk="true">
                    <a:moveTo>
                      <a:pt x="-264" y="41655"/>
                    </a:moveTo>
                    <a:cubicBezTo>
                      <a:pt x="6168" y="46977"/>
                      <a:pt x="13043" y="52522"/>
                      <a:pt x="19918" y="57401"/>
                    </a:cubicBezTo>
                    <a:lnTo>
                      <a:pt x="571695" y="16594"/>
                    </a:lnTo>
                    <a:lnTo>
                      <a:pt x="578348" y="16594"/>
                    </a:lnTo>
                    <a:lnTo>
                      <a:pt x="577018" y="-39"/>
                    </a:lnTo>
                    <a:lnTo>
                      <a:pt x="577018" y="-39"/>
                    </a:lnTo>
                    <a:lnTo>
                      <a:pt x="577018" y="-39"/>
                    </a:lnTo>
                    <a:lnTo>
                      <a:pt x="550626" y="1957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5" id="75"/>
              <p:cNvSpPr/>
              <p:nvPr/>
            </p:nvSpPr>
            <p:spPr>
              <a:xfrm>
                <a:off x="7304136" y="5681039"/>
                <a:ext cx="583934" cy="170101"/>
              </a:xfrm>
              <a:custGeom>
                <a:avLst/>
                <a:gdLst/>
                <a:ahLst/>
                <a:cxnLst/>
                <a:rect r="r" b="b" t="t" l="l"/>
                <a:pathLst>
                  <a:path w="583934" h="170101" stroke="true" fill="norm" extrusionOk="true">
                    <a:moveTo>
                      <a:pt x="-264" y="170063"/>
                    </a:moveTo>
                    <a:lnTo>
                      <a:pt x="581232" y="16594"/>
                    </a:lnTo>
                    <a:lnTo>
                      <a:pt x="583671" y="16594"/>
                    </a:lnTo>
                    <a:lnTo>
                      <a:pt x="579235" y="-39"/>
                    </a:lnTo>
                    <a:lnTo>
                      <a:pt x="563046" y="4175"/>
                    </a:lnTo>
                    <a:lnTo>
                      <a:pt x="10603" y="150325"/>
                    </a:lnTo>
                    <a:cubicBezTo>
                      <a:pt x="7476" y="157155"/>
                      <a:pt x="3839" y="163764"/>
                      <a:pt x="-264" y="170063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6" id="76"/>
              <p:cNvSpPr/>
              <p:nvPr/>
            </p:nvSpPr>
            <p:spPr>
              <a:xfrm>
                <a:off x="8016700" y="5699225"/>
                <a:ext cx="74361" cy="129516"/>
              </a:xfrm>
              <a:custGeom>
                <a:avLst/>
                <a:gdLst/>
                <a:ahLst/>
                <a:cxnLst/>
                <a:rect r="r" b="b" t="t" l="l"/>
                <a:pathLst>
                  <a:path w="74361" h="129516" stroke="true" fill="norm" extrusionOk="true">
                    <a:moveTo>
                      <a:pt x="-264" y="-39"/>
                    </a:moveTo>
                    <a:cubicBezTo>
                      <a:pt x="19053" y="33649"/>
                      <a:pt x="35509" y="68889"/>
                      <a:pt x="48970" y="105304"/>
                    </a:cubicBezTo>
                    <a:lnTo>
                      <a:pt x="48970" y="105304"/>
                    </a:lnTo>
                    <a:cubicBezTo>
                      <a:pt x="52075" y="113288"/>
                      <a:pt x="55180" y="121272"/>
                      <a:pt x="57842" y="129478"/>
                    </a:cubicBezTo>
                    <a:lnTo>
                      <a:pt x="74031" y="123711"/>
                    </a:lnTo>
                    <a:cubicBezTo>
                      <a:pt x="74120" y="123268"/>
                      <a:pt x="74120" y="122824"/>
                      <a:pt x="74031" y="122381"/>
                    </a:cubicBezTo>
                    <a:lnTo>
                      <a:pt x="74031" y="122381"/>
                    </a:lnTo>
                    <a:cubicBezTo>
                      <a:pt x="62699" y="89336"/>
                      <a:pt x="49148" y="57112"/>
                      <a:pt x="33446" y="25909"/>
                    </a:cubicBezTo>
                    <a:cubicBezTo>
                      <a:pt x="21914" y="17037"/>
                      <a:pt x="11047" y="8388"/>
                      <a:pt x="-264" y="-39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7" id="77"/>
              <p:cNvSpPr/>
              <p:nvPr/>
            </p:nvSpPr>
            <p:spPr>
              <a:xfrm>
                <a:off x="7362684" y="5903923"/>
                <a:ext cx="852283" cy="260586"/>
              </a:xfrm>
              <a:custGeom>
                <a:avLst/>
                <a:gdLst/>
                <a:ahLst/>
                <a:cxnLst/>
                <a:rect r="r" b="b" t="t" l="l"/>
                <a:pathLst>
                  <a:path w="852283" h="260586" stroke="true" fill="norm" extrusionOk="true">
                    <a:moveTo>
                      <a:pt x="826959" y="7501"/>
                    </a:moveTo>
                    <a:cubicBezTo>
                      <a:pt x="561383" y="119298"/>
                      <a:pt x="283808" y="200113"/>
                      <a:pt x="-264" y="248350"/>
                    </a:cubicBezTo>
                    <a:cubicBezTo>
                      <a:pt x="9849" y="253007"/>
                      <a:pt x="20206" y="257087"/>
                      <a:pt x="30784" y="260547"/>
                    </a:cubicBezTo>
                    <a:cubicBezTo>
                      <a:pt x="309889" y="210736"/>
                      <a:pt x="582518" y="129788"/>
                      <a:pt x="843592" y="19255"/>
                    </a:cubicBezTo>
                    <a:lnTo>
                      <a:pt x="852019" y="15707"/>
                    </a:lnTo>
                    <a:lnTo>
                      <a:pt x="845366" y="-39"/>
                    </a:ln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78" id="78"/>
              <p:cNvSpPr/>
              <p:nvPr/>
            </p:nvSpPr>
            <p:spPr>
              <a:xfrm>
                <a:off x="7876982" y="6024347"/>
                <a:ext cx="510527" cy="214235"/>
              </a:xfrm>
              <a:custGeom>
                <a:avLst/>
                <a:gdLst/>
                <a:ahLst/>
                <a:cxnLst/>
                <a:rect r="r" b="b" t="t" l="l"/>
                <a:pathLst>
                  <a:path w="510527" h="214235" stroke="true" fill="norm" extrusionOk="true">
                    <a:moveTo>
                      <a:pt x="-264" y="211091"/>
                    </a:moveTo>
                    <a:cubicBezTo>
                      <a:pt x="18143" y="212422"/>
                      <a:pt x="36551" y="213309"/>
                      <a:pt x="54958" y="214196"/>
                    </a:cubicBezTo>
                    <a:cubicBezTo>
                      <a:pt x="213240" y="170307"/>
                      <a:pt x="364512" y="104218"/>
                      <a:pt x="504275" y="17925"/>
                    </a:cubicBezTo>
                    <a:lnTo>
                      <a:pt x="510263" y="14377"/>
                    </a:lnTo>
                    <a:lnTo>
                      <a:pt x="501170" y="-39"/>
                    </a:lnTo>
                    <a:cubicBezTo>
                      <a:pt x="496957" y="2401"/>
                      <a:pt x="492965" y="5062"/>
                      <a:pt x="488751" y="7280"/>
                    </a:cubicBezTo>
                    <a:cubicBezTo>
                      <a:pt x="337301" y="100181"/>
                      <a:pt x="172322" y="168954"/>
                      <a:pt x="-264" y="211091"/>
                    </a:cubicBezTo>
                    <a:close/>
                  </a:path>
                </a:pathLst>
              </a:custGeom>
              <a:solidFill>
                <a:srgbClr val="292E33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  <p:sp>
          <p:nvSpPr>
            <p:cNvPr name="Freeform 79" id="79"/>
            <p:cNvSpPr/>
            <p:nvPr/>
          </p:nvSpPr>
          <p:spPr>
            <a:xfrm>
              <a:off x="8269779" y="2118720"/>
              <a:ext cx="218468" cy="780824"/>
            </a:xfrm>
            <a:custGeom>
              <a:avLst/>
              <a:gdLst/>
              <a:ahLst/>
              <a:cxnLst/>
              <a:rect r="r" b="b" t="t" l="l"/>
              <a:pathLst>
                <a:path w="218468" h="780824" stroke="true" fill="norm" extrusionOk="true">
                  <a:moveTo>
                    <a:pt x="15671" y="55565"/>
                  </a:moveTo>
                  <a:cubicBezTo>
                    <a:pt x="-3401" y="95041"/>
                    <a:pt x="-1184" y="141170"/>
                    <a:pt x="1478" y="185082"/>
                  </a:cubicBezTo>
                  <a:cubicBezTo>
                    <a:pt x="9461" y="371209"/>
                    <a:pt x="30951" y="556510"/>
                    <a:pt x="65792" y="739521"/>
                  </a:cubicBezTo>
                  <a:cubicBezTo>
                    <a:pt x="69784" y="758150"/>
                    <a:pt x="79542" y="781436"/>
                    <a:pt x="98615" y="780771"/>
                  </a:cubicBezTo>
                  <a:cubicBezTo>
                    <a:pt x="117688" y="780106"/>
                    <a:pt x="125450" y="757263"/>
                    <a:pt x="128999" y="738856"/>
                  </a:cubicBezTo>
                  <a:cubicBezTo>
                    <a:pt x="151331" y="618061"/>
                    <a:pt x="173509" y="497269"/>
                    <a:pt x="195531" y="376474"/>
                  </a:cubicBezTo>
                  <a:cubicBezTo>
                    <a:pt x="212830" y="300042"/>
                    <a:pt x="220281" y="221710"/>
                    <a:pt x="217709" y="143388"/>
                  </a:cubicBezTo>
                  <a:cubicBezTo>
                    <a:pt x="216799" y="112564"/>
                    <a:pt x="209237" y="82300"/>
                    <a:pt x="195531" y="54678"/>
                  </a:cubicBezTo>
                  <a:cubicBezTo>
                    <a:pt x="170005" y="5136"/>
                    <a:pt x="109149" y="-14336"/>
                    <a:pt x="59605" y="11186"/>
                  </a:cubicBezTo>
                  <a:cubicBezTo>
                    <a:pt x="40643" y="20959"/>
                    <a:pt x="25252" y="36497"/>
                    <a:pt x="15671" y="5556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0" id="80"/>
            <p:cNvSpPr/>
            <p:nvPr/>
          </p:nvSpPr>
          <p:spPr>
            <a:xfrm>
              <a:off x="7985567" y="2359063"/>
              <a:ext cx="354324" cy="594912"/>
            </a:xfrm>
            <a:custGeom>
              <a:avLst/>
              <a:gdLst/>
              <a:ahLst/>
              <a:cxnLst/>
              <a:rect r="r" b="b" t="t" l="l"/>
              <a:pathLst>
                <a:path w="354324" h="594912" stroke="true" fill="norm" extrusionOk="true">
                  <a:moveTo>
                    <a:pt x="329158" y="567706"/>
                  </a:moveTo>
                  <a:cubicBezTo>
                    <a:pt x="316893" y="579327"/>
                    <a:pt x="301458" y="587045"/>
                    <a:pt x="284803" y="589884"/>
                  </a:cubicBezTo>
                  <a:cubicBezTo>
                    <a:pt x="282252" y="590549"/>
                    <a:pt x="279658" y="590993"/>
                    <a:pt x="277040" y="591215"/>
                  </a:cubicBezTo>
                  <a:cubicBezTo>
                    <a:pt x="267881" y="592767"/>
                    <a:pt x="258611" y="593654"/>
                    <a:pt x="249318" y="593876"/>
                  </a:cubicBezTo>
                  <a:cubicBezTo>
                    <a:pt x="227163" y="595207"/>
                    <a:pt x="204941" y="595207"/>
                    <a:pt x="182786" y="593876"/>
                  </a:cubicBezTo>
                  <a:lnTo>
                    <a:pt x="175467" y="593876"/>
                  </a:lnTo>
                  <a:cubicBezTo>
                    <a:pt x="156173" y="592323"/>
                    <a:pt x="137322" y="589662"/>
                    <a:pt x="118471" y="586336"/>
                  </a:cubicBezTo>
                  <a:cubicBezTo>
                    <a:pt x="106007" y="584073"/>
                    <a:pt x="93699" y="580946"/>
                    <a:pt x="81656" y="577021"/>
                  </a:cubicBezTo>
                  <a:lnTo>
                    <a:pt x="74559" y="574581"/>
                  </a:lnTo>
                  <a:cubicBezTo>
                    <a:pt x="38144" y="563182"/>
                    <a:pt x="10621" y="533132"/>
                    <a:pt x="2482" y="495851"/>
                  </a:cubicBezTo>
                  <a:cubicBezTo>
                    <a:pt x="-6389" y="457484"/>
                    <a:pt x="7361" y="433532"/>
                    <a:pt x="27543" y="401818"/>
                  </a:cubicBezTo>
                  <a:cubicBezTo>
                    <a:pt x="56595" y="357463"/>
                    <a:pt x="85648" y="310890"/>
                    <a:pt x="116253" y="265870"/>
                  </a:cubicBezTo>
                  <a:cubicBezTo>
                    <a:pt x="146858" y="220849"/>
                    <a:pt x="176354" y="172724"/>
                    <a:pt x="207403" y="128369"/>
                  </a:cubicBezTo>
                  <a:cubicBezTo>
                    <a:pt x="223149" y="106191"/>
                    <a:pt x="239117" y="84014"/>
                    <a:pt x="254863" y="61836"/>
                  </a:cubicBezTo>
                  <a:lnTo>
                    <a:pt x="278593" y="29014"/>
                  </a:lnTo>
                  <a:cubicBezTo>
                    <a:pt x="279924" y="27018"/>
                    <a:pt x="284137" y="22360"/>
                    <a:pt x="288573" y="17259"/>
                  </a:cubicBezTo>
                  <a:lnTo>
                    <a:pt x="288573" y="17259"/>
                  </a:lnTo>
                  <a:cubicBezTo>
                    <a:pt x="294339" y="10163"/>
                    <a:pt x="300105" y="2844"/>
                    <a:pt x="299662" y="-39"/>
                  </a:cubicBezTo>
                  <a:lnTo>
                    <a:pt x="300993" y="7723"/>
                  </a:lnTo>
                  <a:lnTo>
                    <a:pt x="303654" y="22582"/>
                  </a:lnTo>
                  <a:cubicBezTo>
                    <a:pt x="329557" y="169752"/>
                    <a:pt x="346079" y="318420"/>
                    <a:pt x="353109" y="467686"/>
                  </a:cubicBezTo>
                  <a:cubicBezTo>
                    <a:pt x="355549" y="501617"/>
                    <a:pt x="355106" y="542646"/>
                    <a:pt x="329158" y="567706"/>
                  </a:cubicBezTo>
                  <a:close/>
                </a:path>
              </a:pathLst>
            </a:custGeom>
            <a:solidFill>
              <a:srgbClr val="F6EFD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1" id="81"/>
            <p:cNvSpPr/>
            <p:nvPr/>
          </p:nvSpPr>
          <p:spPr>
            <a:xfrm>
              <a:off x="8061721" y="2348731"/>
              <a:ext cx="231687" cy="583843"/>
            </a:xfrm>
            <a:custGeom>
              <a:avLst/>
              <a:gdLst/>
              <a:ahLst/>
              <a:cxnLst/>
              <a:rect r="r" b="b" t="t" l="l"/>
              <a:pathLst>
                <a:path w="231687" h="583843" stroke="true" fill="norm" extrusionOk="true">
                  <a:moveTo>
                    <a:pt x="230826" y="5636"/>
                  </a:moveTo>
                  <a:lnTo>
                    <a:pt x="229718" y="8076"/>
                  </a:lnTo>
                  <a:lnTo>
                    <a:pt x="226391" y="15394"/>
                  </a:lnTo>
                  <a:lnTo>
                    <a:pt x="221512" y="26261"/>
                  </a:lnTo>
                  <a:lnTo>
                    <a:pt x="219294" y="31140"/>
                  </a:lnTo>
                  <a:lnTo>
                    <a:pt x="215967" y="38459"/>
                  </a:lnTo>
                  <a:cubicBezTo>
                    <a:pt x="209758" y="52209"/>
                    <a:pt x="203770" y="65959"/>
                    <a:pt x="197560" y="79487"/>
                  </a:cubicBezTo>
                  <a:lnTo>
                    <a:pt x="197560" y="79487"/>
                  </a:lnTo>
                  <a:cubicBezTo>
                    <a:pt x="124596" y="243158"/>
                    <a:pt x="51853" y="412151"/>
                    <a:pt x="6833" y="583805"/>
                  </a:cubicBezTo>
                  <a:lnTo>
                    <a:pt x="-264" y="581365"/>
                  </a:lnTo>
                  <a:cubicBezTo>
                    <a:pt x="48970" y="393743"/>
                    <a:pt x="130362" y="211665"/>
                    <a:pt x="209314" y="35132"/>
                  </a:cubicBezTo>
                  <a:lnTo>
                    <a:pt x="212419" y="28257"/>
                  </a:lnTo>
                  <a:lnTo>
                    <a:pt x="214193" y="24487"/>
                  </a:lnTo>
                  <a:lnTo>
                    <a:pt x="224173" y="2309"/>
                  </a:lnTo>
                  <a:cubicBezTo>
                    <a:pt x="224839" y="464"/>
                    <a:pt x="226879" y="-492"/>
                    <a:pt x="228720" y="171"/>
                  </a:cubicBezTo>
                  <a:cubicBezTo>
                    <a:pt x="228831" y="214"/>
                    <a:pt x="228942" y="260"/>
                    <a:pt x="229053" y="313"/>
                  </a:cubicBezTo>
                  <a:lnTo>
                    <a:pt x="229053" y="313"/>
                  </a:lnTo>
                  <a:lnTo>
                    <a:pt x="229053" y="313"/>
                  </a:lnTo>
                  <a:cubicBezTo>
                    <a:pt x="230893" y="961"/>
                    <a:pt x="231869" y="2988"/>
                    <a:pt x="231226" y="4835"/>
                  </a:cubicBezTo>
                  <a:cubicBezTo>
                    <a:pt x="231137" y="5119"/>
                    <a:pt x="231004" y="5388"/>
                    <a:pt x="230826" y="5636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2" id="82"/>
            <p:cNvSpPr/>
            <p:nvPr/>
          </p:nvSpPr>
          <p:spPr>
            <a:xfrm>
              <a:off x="8161742" y="2341748"/>
              <a:ext cx="128630" cy="609234"/>
            </a:xfrm>
            <a:custGeom>
              <a:avLst/>
              <a:gdLst/>
              <a:ahLst/>
              <a:cxnLst/>
              <a:rect r="r" b="b" t="t" l="l"/>
              <a:pathLst>
                <a:path w="128630" h="609234" stroke="true" fill="norm" extrusionOk="true">
                  <a:moveTo>
                    <a:pt x="108628" y="606091"/>
                  </a:moveTo>
                  <a:cubicBezTo>
                    <a:pt x="106078" y="606756"/>
                    <a:pt x="103483" y="607200"/>
                    <a:pt x="100866" y="607422"/>
                  </a:cubicBezTo>
                  <a:cubicBezTo>
                    <a:pt x="103971" y="516050"/>
                    <a:pt x="107075" y="426231"/>
                    <a:pt x="110181" y="336190"/>
                  </a:cubicBezTo>
                  <a:cubicBezTo>
                    <a:pt x="113507" y="235948"/>
                    <a:pt x="117277" y="136592"/>
                    <a:pt x="120382" y="33688"/>
                  </a:cubicBezTo>
                  <a:cubicBezTo>
                    <a:pt x="120271" y="32657"/>
                    <a:pt x="120271" y="31615"/>
                    <a:pt x="120382" y="30583"/>
                  </a:cubicBezTo>
                  <a:cubicBezTo>
                    <a:pt x="120382" y="33245"/>
                    <a:pt x="118608" y="35906"/>
                    <a:pt x="117943" y="38567"/>
                  </a:cubicBezTo>
                  <a:cubicBezTo>
                    <a:pt x="62854" y="224803"/>
                    <a:pt x="25728" y="415885"/>
                    <a:pt x="7055" y="609196"/>
                  </a:cubicBezTo>
                  <a:lnTo>
                    <a:pt x="-264" y="609196"/>
                  </a:lnTo>
                  <a:cubicBezTo>
                    <a:pt x="16924" y="432997"/>
                    <a:pt x="49347" y="258622"/>
                    <a:pt x="96652" y="88023"/>
                  </a:cubicBezTo>
                  <a:lnTo>
                    <a:pt x="96652" y="88023"/>
                  </a:lnTo>
                  <a:cubicBezTo>
                    <a:pt x="101310" y="71168"/>
                    <a:pt x="106189" y="54092"/>
                    <a:pt x="111289" y="37237"/>
                  </a:cubicBezTo>
                  <a:cubicBezTo>
                    <a:pt x="111156" y="36354"/>
                    <a:pt x="111156" y="35458"/>
                    <a:pt x="111289" y="34575"/>
                  </a:cubicBezTo>
                  <a:lnTo>
                    <a:pt x="120825" y="2418"/>
                  </a:lnTo>
                  <a:cubicBezTo>
                    <a:pt x="121580" y="794"/>
                    <a:pt x="123265" y="-184"/>
                    <a:pt x="125039" y="-22"/>
                  </a:cubicBezTo>
                  <a:cubicBezTo>
                    <a:pt x="126902" y="291"/>
                    <a:pt x="128277" y="1863"/>
                    <a:pt x="128366" y="3749"/>
                  </a:cubicBezTo>
                  <a:cubicBezTo>
                    <a:pt x="128366" y="5745"/>
                    <a:pt x="128366" y="7962"/>
                    <a:pt x="128366" y="9737"/>
                  </a:cubicBezTo>
                  <a:lnTo>
                    <a:pt x="128366" y="9737"/>
                  </a:lnTo>
                  <a:cubicBezTo>
                    <a:pt x="128366" y="11954"/>
                    <a:pt x="128366" y="14172"/>
                    <a:pt x="128366" y="16390"/>
                  </a:cubicBezTo>
                  <a:cubicBezTo>
                    <a:pt x="128366" y="23930"/>
                    <a:pt x="128366" y="31249"/>
                    <a:pt x="128366" y="38567"/>
                  </a:cubicBezTo>
                  <a:cubicBezTo>
                    <a:pt x="125039" y="139475"/>
                    <a:pt x="121491" y="238165"/>
                    <a:pt x="117943" y="337299"/>
                  </a:cubicBezTo>
                  <a:cubicBezTo>
                    <a:pt x="114838" y="425787"/>
                    <a:pt x="111733" y="515385"/>
                    <a:pt x="108628" y="606091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3" id="83"/>
            <p:cNvSpPr/>
            <p:nvPr/>
          </p:nvSpPr>
          <p:spPr>
            <a:xfrm>
              <a:off x="7426556" y="2142449"/>
              <a:ext cx="916275" cy="768088"/>
            </a:xfrm>
            <a:custGeom>
              <a:avLst/>
              <a:gdLst/>
              <a:ahLst/>
              <a:cxnLst/>
              <a:rect r="r" b="b" t="t" l="l"/>
              <a:pathLst>
                <a:path w="916275" h="768088" stroke="true" fill="norm" extrusionOk="true">
                  <a:moveTo>
                    <a:pt x="831394" y="335891"/>
                  </a:moveTo>
                  <a:cubicBezTo>
                    <a:pt x="786906" y="425448"/>
                    <a:pt x="735365" y="511324"/>
                    <a:pt x="677260" y="592707"/>
                  </a:cubicBezTo>
                  <a:cubicBezTo>
                    <a:pt x="657212" y="622982"/>
                    <a:pt x="634990" y="651742"/>
                    <a:pt x="610727" y="678756"/>
                  </a:cubicBezTo>
                  <a:lnTo>
                    <a:pt x="598752" y="691176"/>
                  </a:lnTo>
                  <a:cubicBezTo>
                    <a:pt x="580987" y="708430"/>
                    <a:pt x="561095" y="723333"/>
                    <a:pt x="539538" y="735531"/>
                  </a:cubicBezTo>
                  <a:cubicBezTo>
                    <a:pt x="477219" y="767089"/>
                    <a:pt x="405896" y="776027"/>
                    <a:pt x="337722" y="760813"/>
                  </a:cubicBezTo>
                  <a:cubicBezTo>
                    <a:pt x="270191" y="745621"/>
                    <a:pt x="205189" y="720738"/>
                    <a:pt x="144777" y="686962"/>
                  </a:cubicBezTo>
                  <a:cubicBezTo>
                    <a:pt x="110003" y="670859"/>
                    <a:pt x="77801" y="649710"/>
                    <a:pt x="49192" y="624199"/>
                  </a:cubicBezTo>
                  <a:cubicBezTo>
                    <a:pt x="20339" y="598369"/>
                    <a:pt x="2597" y="562359"/>
                    <a:pt x="-264" y="523735"/>
                  </a:cubicBezTo>
                  <a:cubicBezTo>
                    <a:pt x="645" y="482926"/>
                    <a:pt x="17988" y="444215"/>
                    <a:pt x="47861" y="416396"/>
                  </a:cubicBezTo>
                  <a:lnTo>
                    <a:pt x="49192" y="415065"/>
                  </a:lnTo>
                  <a:cubicBezTo>
                    <a:pt x="59416" y="404857"/>
                    <a:pt x="70460" y="395511"/>
                    <a:pt x="82237" y="387121"/>
                  </a:cubicBezTo>
                  <a:lnTo>
                    <a:pt x="82237" y="387121"/>
                  </a:lnTo>
                  <a:cubicBezTo>
                    <a:pt x="102973" y="372741"/>
                    <a:pt x="124529" y="359559"/>
                    <a:pt x="146773" y="347645"/>
                  </a:cubicBezTo>
                  <a:cubicBezTo>
                    <a:pt x="203326" y="316153"/>
                    <a:pt x="260322" y="285105"/>
                    <a:pt x="317762" y="255165"/>
                  </a:cubicBezTo>
                  <a:cubicBezTo>
                    <a:pt x="421265" y="201347"/>
                    <a:pt x="525344" y="149600"/>
                    <a:pt x="630022" y="99922"/>
                  </a:cubicBezTo>
                  <a:cubicBezTo>
                    <a:pt x="659518" y="86172"/>
                    <a:pt x="689458" y="72644"/>
                    <a:pt x="718732" y="59115"/>
                  </a:cubicBezTo>
                  <a:lnTo>
                    <a:pt x="740910" y="49135"/>
                  </a:lnTo>
                  <a:lnTo>
                    <a:pt x="789700" y="26958"/>
                  </a:lnTo>
                  <a:cubicBezTo>
                    <a:pt x="816934" y="13773"/>
                    <a:pt x="846032" y="4800"/>
                    <a:pt x="875971" y="345"/>
                  </a:cubicBezTo>
                  <a:cubicBezTo>
                    <a:pt x="917221" y="-4091"/>
                    <a:pt x="917887" y="30728"/>
                    <a:pt x="915003" y="63107"/>
                  </a:cubicBezTo>
                  <a:cubicBezTo>
                    <a:pt x="913673" y="78188"/>
                    <a:pt x="911677" y="93269"/>
                    <a:pt x="909016" y="107462"/>
                  </a:cubicBezTo>
                  <a:cubicBezTo>
                    <a:pt x="909016" y="111011"/>
                    <a:pt x="907685" y="114781"/>
                    <a:pt x="906798" y="118329"/>
                  </a:cubicBezTo>
                  <a:cubicBezTo>
                    <a:pt x="891229" y="193822"/>
                    <a:pt x="865880" y="266961"/>
                    <a:pt x="831394" y="335891"/>
                  </a:cubicBezTo>
                  <a:close/>
                </a:path>
              </a:pathLst>
            </a:custGeom>
            <a:solidFill>
              <a:srgbClr val="D3E5CF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4" id="84"/>
            <p:cNvSpPr/>
            <p:nvPr/>
          </p:nvSpPr>
          <p:spPr>
            <a:xfrm>
              <a:off x="7476233" y="2524453"/>
              <a:ext cx="560824" cy="309210"/>
            </a:xfrm>
            <a:custGeom>
              <a:avLst/>
              <a:gdLst/>
              <a:ahLst/>
              <a:cxnLst/>
              <a:rect r="r" b="b" t="t" l="l"/>
              <a:pathLst>
                <a:path w="560824" h="309210" stroke="true" fill="norm" extrusionOk="true">
                  <a:moveTo>
                    <a:pt x="560385" y="296752"/>
                  </a:moveTo>
                  <a:lnTo>
                    <a:pt x="548409" y="309171"/>
                  </a:lnTo>
                  <a:cubicBezTo>
                    <a:pt x="553843" y="268715"/>
                    <a:pt x="540736" y="227966"/>
                    <a:pt x="512703" y="198283"/>
                  </a:cubicBezTo>
                  <a:cubicBezTo>
                    <a:pt x="472051" y="161684"/>
                    <a:pt x="417029" y="145386"/>
                    <a:pt x="363004" y="153928"/>
                  </a:cubicBezTo>
                  <a:cubicBezTo>
                    <a:pt x="308958" y="163252"/>
                    <a:pt x="256619" y="180672"/>
                    <a:pt x="207762" y="205602"/>
                  </a:cubicBezTo>
                  <a:cubicBezTo>
                    <a:pt x="205877" y="206813"/>
                    <a:pt x="203437" y="206813"/>
                    <a:pt x="201552" y="205602"/>
                  </a:cubicBezTo>
                  <a:cubicBezTo>
                    <a:pt x="199778" y="204052"/>
                    <a:pt x="199245" y="201528"/>
                    <a:pt x="200221" y="199392"/>
                  </a:cubicBezTo>
                  <a:cubicBezTo>
                    <a:pt x="228808" y="130094"/>
                    <a:pt x="195786" y="50750"/>
                    <a:pt x="126503" y="22169"/>
                  </a:cubicBezTo>
                  <a:cubicBezTo>
                    <a:pt x="108694" y="14824"/>
                    <a:pt x="89511" y="11355"/>
                    <a:pt x="70261" y="11992"/>
                  </a:cubicBezTo>
                  <a:cubicBezTo>
                    <a:pt x="45133" y="12646"/>
                    <a:pt x="20716" y="20331"/>
                    <a:pt x="-264" y="34170"/>
                  </a:cubicBezTo>
                  <a:cubicBezTo>
                    <a:pt x="9960" y="23961"/>
                    <a:pt x="21027" y="14616"/>
                    <a:pt x="32781" y="6226"/>
                  </a:cubicBezTo>
                  <a:lnTo>
                    <a:pt x="32781" y="6226"/>
                  </a:lnTo>
                  <a:cubicBezTo>
                    <a:pt x="44823" y="2600"/>
                    <a:pt x="57264" y="513"/>
                    <a:pt x="69817" y="16"/>
                  </a:cubicBezTo>
                  <a:cubicBezTo>
                    <a:pt x="151231" y="-2188"/>
                    <a:pt x="219028" y="62029"/>
                    <a:pt x="221246" y="143452"/>
                  </a:cubicBezTo>
                  <a:cubicBezTo>
                    <a:pt x="221667" y="159382"/>
                    <a:pt x="219516" y="175279"/>
                    <a:pt x="214859" y="190521"/>
                  </a:cubicBezTo>
                  <a:cubicBezTo>
                    <a:pt x="261321" y="167361"/>
                    <a:pt x="311064" y="151431"/>
                    <a:pt x="362339" y="143283"/>
                  </a:cubicBezTo>
                  <a:cubicBezTo>
                    <a:pt x="419845" y="134011"/>
                    <a:pt x="478439" y="151393"/>
                    <a:pt x="521574" y="190521"/>
                  </a:cubicBezTo>
                  <a:cubicBezTo>
                    <a:pt x="548298" y="219248"/>
                    <a:pt x="562314" y="257557"/>
                    <a:pt x="560385" y="296752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5" id="85"/>
            <p:cNvSpPr/>
            <p:nvPr/>
          </p:nvSpPr>
          <p:spPr>
            <a:xfrm>
              <a:off x="7518052" y="2625472"/>
              <a:ext cx="76215" cy="73922"/>
            </a:xfrm>
            <a:custGeom>
              <a:avLst/>
              <a:gdLst/>
              <a:ahLst/>
              <a:cxnLst/>
              <a:rect r="r" b="b" t="t" l="l"/>
              <a:pathLst>
                <a:path w="76215" h="73922" stroke="true" fill="norm" extrusionOk="true">
                  <a:moveTo>
                    <a:pt x="15136" y="69986"/>
                  </a:moveTo>
                  <a:cubicBezTo>
                    <a:pt x="25692" y="75182"/>
                    <a:pt x="38067" y="75182"/>
                    <a:pt x="48623" y="69986"/>
                  </a:cubicBezTo>
                  <a:cubicBezTo>
                    <a:pt x="65767" y="63552"/>
                    <a:pt x="76789" y="46795"/>
                    <a:pt x="75902" y="28514"/>
                  </a:cubicBezTo>
                  <a:cubicBezTo>
                    <a:pt x="75015" y="11881"/>
                    <a:pt x="60799" y="-885"/>
                    <a:pt x="44166" y="5"/>
                  </a:cubicBezTo>
                  <a:cubicBezTo>
                    <a:pt x="43656" y="31"/>
                    <a:pt x="43146" y="73"/>
                    <a:pt x="42636" y="127"/>
                  </a:cubicBezTo>
                  <a:cubicBezTo>
                    <a:pt x="13583" y="3897"/>
                    <a:pt x="-20792" y="50470"/>
                    <a:pt x="15136" y="69986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6" id="86"/>
            <p:cNvSpPr/>
            <p:nvPr/>
          </p:nvSpPr>
          <p:spPr>
            <a:xfrm>
              <a:off x="7815918" y="2757444"/>
              <a:ext cx="58322" cy="64242"/>
            </a:xfrm>
            <a:custGeom>
              <a:avLst/>
              <a:gdLst/>
              <a:ahLst/>
              <a:cxnLst/>
              <a:rect r="r" b="b" t="t" l="l"/>
              <a:pathLst>
                <a:path w="58322" h="64242" stroke="true" fill="norm" extrusionOk="true">
                  <a:moveTo>
                    <a:pt x="1586" y="48015"/>
                  </a:moveTo>
                  <a:cubicBezTo>
                    <a:pt x="7485" y="60273"/>
                    <a:pt x="21213" y="66671"/>
                    <a:pt x="34409" y="63318"/>
                  </a:cubicBezTo>
                  <a:cubicBezTo>
                    <a:pt x="52617" y="57141"/>
                    <a:pt x="62375" y="37372"/>
                    <a:pt x="56209" y="19160"/>
                  </a:cubicBezTo>
                  <a:cubicBezTo>
                    <a:pt x="54080" y="12895"/>
                    <a:pt x="50199" y="7364"/>
                    <a:pt x="45054" y="3216"/>
                  </a:cubicBezTo>
                  <a:cubicBezTo>
                    <a:pt x="21324" y="-11199"/>
                    <a:pt x="-7950" y="25616"/>
                    <a:pt x="1586" y="48015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7" id="87"/>
            <p:cNvSpPr/>
            <p:nvPr/>
          </p:nvSpPr>
          <p:spPr>
            <a:xfrm>
              <a:off x="7825765" y="2347778"/>
              <a:ext cx="219822" cy="163727"/>
            </a:xfrm>
            <a:custGeom>
              <a:avLst/>
              <a:gdLst/>
              <a:ahLst/>
              <a:cxnLst/>
              <a:rect r="r" b="b" t="t" l="l"/>
              <a:pathLst>
                <a:path w="219822" h="163727" stroke="true" fill="norm" extrusionOk="true">
                  <a:moveTo>
                    <a:pt x="17686" y="93304"/>
                  </a:moveTo>
                  <a:cubicBezTo>
                    <a:pt x="10723" y="101157"/>
                    <a:pt x="5289" y="110263"/>
                    <a:pt x="1718" y="120138"/>
                  </a:cubicBezTo>
                  <a:cubicBezTo>
                    <a:pt x="-1808" y="130176"/>
                    <a:pt x="-588" y="141273"/>
                    <a:pt x="5045" y="150300"/>
                  </a:cubicBezTo>
                  <a:cubicBezTo>
                    <a:pt x="16356" y="166489"/>
                    <a:pt x="40529" y="165381"/>
                    <a:pt x="59823" y="160501"/>
                  </a:cubicBezTo>
                  <a:cubicBezTo>
                    <a:pt x="112429" y="146738"/>
                    <a:pt x="160133" y="118548"/>
                    <a:pt x="197546" y="79110"/>
                  </a:cubicBezTo>
                  <a:cubicBezTo>
                    <a:pt x="222385" y="52497"/>
                    <a:pt x="235470" y="3263"/>
                    <a:pt x="185349" y="158"/>
                  </a:cubicBezTo>
                  <a:cubicBezTo>
                    <a:pt x="146538" y="-2504"/>
                    <a:pt x="101961" y="22335"/>
                    <a:pt x="71134" y="44513"/>
                  </a:cubicBezTo>
                  <a:cubicBezTo>
                    <a:pt x="51219" y="58312"/>
                    <a:pt x="33232" y="74721"/>
                    <a:pt x="17686" y="93304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8" id="88"/>
            <p:cNvSpPr/>
            <p:nvPr/>
          </p:nvSpPr>
          <p:spPr>
            <a:xfrm>
              <a:off x="8015592" y="2480520"/>
              <a:ext cx="93987" cy="96147"/>
            </a:xfrm>
            <a:custGeom>
              <a:avLst/>
              <a:gdLst/>
              <a:ahLst/>
              <a:cxnLst/>
              <a:rect r="r" b="b" t="t" l="l"/>
              <a:pathLst>
                <a:path w="93987" h="96147" stroke="true" fill="norm" extrusionOk="true">
                  <a:moveTo>
                    <a:pt x="6833" y="44836"/>
                  </a:moveTo>
                  <a:cubicBezTo>
                    <a:pt x="2309" y="52580"/>
                    <a:pt x="-153" y="61367"/>
                    <a:pt x="-264" y="70340"/>
                  </a:cubicBezTo>
                  <a:cubicBezTo>
                    <a:pt x="-131" y="79244"/>
                    <a:pt x="4349" y="87523"/>
                    <a:pt x="11712" y="92517"/>
                  </a:cubicBezTo>
                  <a:cubicBezTo>
                    <a:pt x="18498" y="96225"/>
                    <a:pt x="26460" y="97104"/>
                    <a:pt x="33890" y="94957"/>
                  </a:cubicBezTo>
                  <a:cubicBezTo>
                    <a:pt x="41408" y="92615"/>
                    <a:pt x="48527" y="89098"/>
                    <a:pt x="54958" y="84534"/>
                  </a:cubicBezTo>
                  <a:cubicBezTo>
                    <a:pt x="66091" y="77663"/>
                    <a:pt x="75982" y="68967"/>
                    <a:pt x="84232" y="58807"/>
                  </a:cubicBezTo>
                  <a:cubicBezTo>
                    <a:pt x="92238" y="48335"/>
                    <a:pt x="95388" y="34936"/>
                    <a:pt x="92882" y="21993"/>
                  </a:cubicBezTo>
                  <a:cubicBezTo>
                    <a:pt x="80906" y="-28794"/>
                    <a:pt x="20140" y="20884"/>
                    <a:pt x="6833" y="44836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9" id="89"/>
            <p:cNvSpPr/>
            <p:nvPr/>
          </p:nvSpPr>
          <p:spPr>
            <a:xfrm>
              <a:off x="8146661" y="2192954"/>
              <a:ext cx="189617" cy="155914"/>
            </a:xfrm>
            <a:custGeom>
              <a:avLst/>
              <a:gdLst/>
              <a:ahLst/>
              <a:cxnLst/>
              <a:rect r="r" b="b" t="t" l="l"/>
              <a:pathLst>
                <a:path w="189617" h="155914" stroke="true" fill="norm" extrusionOk="true">
                  <a:moveTo>
                    <a:pt x="187136" y="70042"/>
                  </a:moveTo>
                  <a:cubicBezTo>
                    <a:pt x="187136" y="66494"/>
                    <a:pt x="188689" y="62724"/>
                    <a:pt x="189354" y="59175"/>
                  </a:cubicBezTo>
                  <a:cubicBezTo>
                    <a:pt x="160789" y="49071"/>
                    <a:pt x="129807" y="48064"/>
                    <a:pt x="100644" y="56292"/>
                  </a:cubicBezTo>
                  <a:cubicBezTo>
                    <a:pt x="98936" y="52125"/>
                    <a:pt x="96852" y="48117"/>
                    <a:pt x="94434" y="44316"/>
                  </a:cubicBezTo>
                  <a:cubicBezTo>
                    <a:pt x="77646" y="19919"/>
                    <a:pt x="51277" y="3795"/>
                    <a:pt x="21914" y="-39"/>
                  </a:cubicBezTo>
                  <a:lnTo>
                    <a:pt x="-264" y="9941"/>
                  </a:lnTo>
                  <a:lnTo>
                    <a:pt x="7054" y="9941"/>
                  </a:lnTo>
                  <a:cubicBezTo>
                    <a:pt x="37837" y="10189"/>
                    <a:pt x="66579" y="25310"/>
                    <a:pt x="84232" y="50526"/>
                  </a:cubicBezTo>
                  <a:cubicBezTo>
                    <a:pt x="86162" y="53540"/>
                    <a:pt x="87803" y="56733"/>
                    <a:pt x="89112" y="60062"/>
                  </a:cubicBezTo>
                  <a:cubicBezTo>
                    <a:pt x="70948" y="66769"/>
                    <a:pt x="54492" y="77454"/>
                    <a:pt x="40986" y="91332"/>
                  </a:cubicBezTo>
                  <a:cubicBezTo>
                    <a:pt x="26571" y="106191"/>
                    <a:pt x="16813" y="129700"/>
                    <a:pt x="29454" y="145889"/>
                  </a:cubicBezTo>
                  <a:cubicBezTo>
                    <a:pt x="33135" y="150901"/>
                    <a:pt x="38480" y="154441"/>
                    <a:pt x="44534" y="155869"/>
                  </a:cubicBezTo>
                  <a:lnTo>
                    <a:pt x="50966" y="155869"/>
                  </a:lnTo>
                  <a:cubicBezTo>
                    <a:pt x="64583" y="156084"/>
                    <a:pt x="77690" y="150622"/>
                    <a:pt x="87116" y="140788"/>
                  </a:cubicBezTo>
                  <a:cubicBezTo>
                    <a:pt x="105102" y="120372"/>
                    <a:pt x="111378" y="92166"/>
                    <a:pt x="103749" y="66050"/>
                  </a:cubicBezTo>
                  <a:cubicBezTo>
                    <a:pt x="131249" y="58401"/>
                    <a:pt x="160479" y="59800"/>
                    <a:pt x="187136" y="70042"/>
                  </a:cubicBezTo>
                  <a:close/>
                  <a:moveTo>
                    <a:pt x="79353" y="133470"/>
                  </a:moveTo>
                  <a:cubicBezTo>
                    <a:pt x="72190" y="141150"/>
                    <a:pt x="62144" y="145490"/>
                    <a:pt x="51631" y="145446"/>
                  </a:cubicBezTo>
                  <a:cubicBezTo>
                    <a:pt x="46486" y="145344"/>
                    <a:pt x="41674" y="142893"/>
                    <a:pt x="38547" y="138793"/>
                  </a:cubicBezTo>
                  <a:cubicBezTo>
                    <a:pt x="29897" y="127925"/>
                    <a:pt x="38547" y="110405"/>
                    <a:pt x="49414" y="98873"/>
                  </a:cubicBezTo>
                  <a:cubicBezTo>
                    <a:pt x="61833" y="86079"/>
                    <a:pt x="77003" y="76294"/>
                    <a:pt x="93769" y="70264"/>
                  </a:cubicBezTo>
                  <a:cubicBezTo>
                    <a:pt x="99978" y="92415"/>
                    <a:pt x="94567" y="116207"/>
                    <a:pt x="79353" y="133470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0" id="90"/>
            <p:cNvSpPr/>
            <p:nvPr/>
          </p:nvSpPr>
          <p:spPr>
            <a:xfrm>
              <a:off x="8157999" y="2375253"/>
              <a:ext cx="352931" cy="617304"/>
            </a:xfrm>
            <a:custGeom>
              <a:avLst/>
              <a:gdLst/>
              <a:ahLst/>
              <a:cxnLst/>
              <a:rect r="r" b="b" t="t" l="l"/>
              <a:pathLst>
                <a:path w="352931" h="617304" stroke="true" fill="norm" extrusionOk="true">
                  <a:moveTo>
                    <a:pt x="5253" y="513593"/>
                  </a:moveTo>
                  <a:cubicBezTo>
                    <a:pt x="12172" y="528607"/>
                    <a:pt x="23261" y="541293"/>
                    <a:pt x="37188" y="550186"/>
                  </a:cubicBezTo>
                  <a:lnTo>
                    <a:pt x="43620" y="554400"/>
                  </a:lnTo>
                  <a:cubicBezTo>
                    <a:pt x="51537" y="559434"/>
                    <a:pt x="59744" y="563936"/>
                    <a:pt x="68238" y="567928"/>
                  </a:cubicBezTo>
                  <a:cubicBezTo>
                    <a:pt x="88263" y="577509"/>
                    <a:pt x="108844" y="585892"/>
                    <a:pt x="129891" y="592989"/>
                  </a:cubicBezTo>
                  <a:lnTo>
                    <a:pt x="136766" y="595428"/>
                  </a:lnTo>
                  <a:cubicBezTo>
                    <a:pt x="155173" y="601416"/>
                    <a:pt x="173581" y="606517"/>
                    <a:pt x="192210" y="610731"/>
                  </a:cubicBezTo>
                  <a:cubicBezTo>
                    <a:pt x="204541" y="613680"/>
                    <a:pt x="217071" y="615676"/>
                    <a:pt x="229690" y="616719"/>
                  </a:cubicBezTo>
                  <a:lnTo>
                    <a:pt x="237008" y="616719"/>
                  </a:lnTo>
                  <a:cubicBezTo>
                    <a:pt x="275087" y="620600"/>
                    <a:pt x="312302" y="603634"/>
                    <a:pt x="334368" y="572364"/>
                  </a:cubicBezTo>
                  <a:cubicBezTo>
                    <a:pt x="357654" y="540428"/>
                    <a:pt x="354328" y="512928"/>
                    <a:pt x="348118" y="475891"/>
                  </a:cubicBezTo>
                  <a:cubicBezTo>
                    <a:pt x="339247" y="422887"/>
                    <a:pt x="330598" y="369661"/>
                    <a:pt x="320840" y="316435"/>
                  </a:cubicBezTo>
                  <a:cubicBezTo>
                    <a:pt x="311081" y="263208"/>
                    <a:pt x="300658" y="210426"/>
                    <a:pt x="289791" y="156534"/>
                  </a:cubicBezTo>
                  <a:cubicBezTo>
                    <a:pt x="284247" y="129478"/>
                    <a:pt x="278480" y="102643"/>
                    <a:pt x="272715" y="75808"/>
                  </a:cubicBezTo>
                  <a:cubicBezTo>
                    <a:pt x="269609" y="62723"/>
                    <a:pt x="266726" y="49639"/>
                    <a:pt x="263843" y="36332"/>
                  </a:cubicBezTo>
                  <a:cubicBezTo>
                    <a:pt x="263843" y="33893"/>
                    <a:pt x="261182" y="27905"/>
                    <a:pt x="259186" y="21473"/>
                  </a:cubicBezTo>
                  <a:cubicBezTo>
                    <a:pt x="259275" y="21034"/>
                    <a:pt x="259275" y="20582"/>
                    <a:pt x="259186" y="20142"/>
                  </a:cubicBezTo>
                  <a:cubicBezTo>
                    <a:pt x="256436" y="13791"/>
                    <a:pt x="255283" y="6860"/>
                    <a:pt x="255859" y="-39"/>
                  </a:cubicBezTo>
                  <a:lnTo>
                    <a:pt x="251646" y="6614"/>
                  </a:lnTo>
                  <a:cubicBezTo>
                    <a:pt x="248762" y="10828"/>
                    <a:pt x="246101" y="15042"/>
                    <a:pt x="243440" y="19255"/>
                  </a:cubicBezTo>
                  <a:cubicBezTo>
                    <a:pt x="161937" y="144623"/>
                    <a:pt x="88529" y="275071"/>
                    <a:pt x="23660" y="409802"/>
                  </a:cubicBezTo>
                  <a:cubicBezTo>
                    <a:pt x="6805" y="442403"/>
                    <a:pt x="-8941" y="480327"/>
                    <a:pt x="5253" y="513593"/>
                  </a:cubicBezTo>
                  <a:close/>
                </a:path>
              </a:pathLst>
            </a:custGeom>
            <a:solidFill>
              <a:srgbClr val="F6EFD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1" id="91"/>
            <p:cNvSpPr/>
            <p:nvPr/>
          </p:nvSpPr>
          <p:spPr>
            <a:xfrm>
              <a:off x="8157999" y="2375253"/>
              <a:ext cx="352931" cy="617304"/>
            </a:xfrm>
            <a:custGeom>
              <a:avLst/>
              <a:gdLst/>
              <a:ahLst/>
              <a:cxnLst/>
              <a:rect r="r" b="b" t="t" l="l"/>
              <a:pathLst>
                <a:path w="352931" h="617304" stroke="true" fill="norm" extrusionOk="true">
                  <a:moveTo>
                    <a:pt x="5253" y="513593"/>
                  </a:moveTo>
                  <a:cubicBezTo>
                    <a:pt x="12172" y="528607"/>
                    <a:pt x="23261" y="541293"/>
                    <a:pt x="37188" y="550186"/>
                  </a:cubicBezTo>
                  <a:lnTo>
                    <a:pt x="43620" y="554400"/>
                  </a:lnTo>
                  <a:cubicBezTo>
                    <a:pt x="51537" y="559434"/>
                    <a:pt x="59744" y="563936"/>
                    <a:pt x="68238" y="567928"/>
                  </a:cubicBezTo>
                  <a:cubicBezTo>
                    <a:pt x="88263" y="577509"/>
                    <a:pt x="108844" y="585892"/>
                    <a:pt x="129891" y="592989"/>
                  </a:cubicBezTo>
                  <a:lnTo>
                    <a:pt x="136766" y="595428"/>
                  </a:lnTo>
                  <a:cubicBezTo>
                    <a:pt x="155173" y="601416"/>
                    <a:pt x="173581" y="606517"/>
                    <a:pt x="192210" y="610731"/>
                  </a:cubicBezTo>
                  <a:cubicBezTo>
                    <a:pt x="204541" y="613680"/>
                    <a:pt x="217071" y="615676"/>
                    <a:pt x="229690" y="616719"/>
                  </a:cubicBezTo>
                  <a:lnTo>
                    <a:pt x="237008" y="616719"/>
                  </a:lnTo>
                  <a:cubicBezTo>
                    <a:pt x="275087" y="620600"/>
                    <a:pt x="312302" y="603634"/>
                    <a:pt x="334368" y="572364"/>
                  </a:cubicBezTo>
                  <a:cubicBezTo>
                    <a:pt x="357654" y="540428"/>
                    <a:pt x="354328" y="512928"/>
                    <a:pt x="348118" y="475891"/>
                  </a:cubicBezTo>
                  <a:cubicBezTo>
                    <a:pt x="339247" y="422887"/>
                    <a:pt x="330598" y="369661"/>
                    <a:pt x="320840" y="316435"/>
                  </a:cubicBezTo>
                  <a:cubicBezTo>
                    <a:pt x="311081" y="263208"/>
                    <a:pt x="300658" y="210426"/>
                    <a:pt x="289791" y="156534"/>
                  </a:cubicBezTo>
                  <a:cubicBezTo>
                    <a:pt x="284247" y="129478"/>
                    <a:pt x="278480" y="102643"/>
                    <a:pt x="272715" y="75808"/>
                  </a:cubicBezTo>
                  <a:cubicBezTo>
                    <a:pt x="269609" y="62723"/>
                    <a:pt x="266726" y="49639"/>
                    <a:pt x="263843" y="36332"/>
                  </a:cubicBezTo>
                  <a:cubicBezTo>
                    <a:pt x="263843" y="33893"/>
                    <a:pt x="261182" y="27905"/>
                    <a:pt x="259186" y="21473"/>
                  </a:cubicBezTo>
                  <a:cubicBezTo>
                    <a:pt x="259275" y="21034"/>
                    <a:pt x="259275" y="20582"/>
                    <a:pt x="259186" y="20142"/>
                  </a:cubicBezTo>
                  <a:cubicBezTo>
                    <a:pt x="256436" y="13791"/>
                    <a:pt x="255283" y="6860"/>
                    <a:pt x="255859" y="-39"/>
                  </a:cubicBezTo>
                  <a:lnTo>
                    <a:pt x="251646" y="6614"/>
                  </a:lnTo>
                  <a:cubicBezTo>
                    <a:pt x="248762" y="10828"/>
                    <a:pt x="246101" y="15042"/>
                    <a:pt x="243440" y="19255"/>
                  </a:cubicBezTo>
                  <a:cubicBezTo>
                    <a:pt x="161937" y="144623"/>
                    <a:pt x="88529" y="275071"/>
                    <a:pt x="23660" y="409802"/>
                  </a:cubicBezTo>
                  <a:cubicBezTo>
                    <a:pt x="6805" y="442403"/>
                    <a:pt x="-8941" y="480327"/>
                    <a:pt x="5253" y="513593"/>
                  </a:cubicBezTo>
                  <a:close/>
                </a:path>
              </a:pathLst>
            </a:custGeom>
            <a:solidFill>
              <a:srgbClr val="F6EFD2">
                <a:alpha val="32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2" id="92"/>
            <p:cNvSpPr/>
            <p:nvPr/>
          </p:nvSpPr>
          <p:spPr>
            <a:xfrm>
              <a:off x="8386844" y="2367928"/>
              <a:ext cx="31393" cy="622973"/>
            </a:xfrm>
            <a:custGeom>
              <a:avLst/>
              <a:gdLst/>
              <a:ahLst/>
              <a:cxnLst/>
              <a:rect r="r" b="b" t="t" l="l"/>
              <a:pathLst>
                <a:path w="31393" h="622973" stroke="true" fill="norm" extrusionOk="true">
                  <a:moveTo>
                    <a:pt x="21914" y="3738"/>
                  </a:moveTo>
                  <a:lnTo>
                    <a:pt x="21914" y="39887"/>
                  </a:lnTo>
                  <a:cubicBezTo>
                    <a:pt x="21914" y="54746"/>
                    <a:pt x="21914" y="69827"/>
                    <a:pt x="21914" y="84242"/>
                  </a:cubicBezTo>
                  <a:lnTo>
                    <a:pt x="21914" y="84242"/>
                  </a:lnTo>
                  <a:cubicBezTo>
                    <a:pt x="24797" y="263437"/>
                    <a:pt x="25684" y="446623"/>
                    <a:pt x="-264" y="622935"/>
                  </a:cubicBezTo>
                  <a:lnTo>
                    <a:pt x="7055" y="622935"/>
                  </a:lnTo>
                  <a:cubicBezTo>
                    <a:pt x="35664" y="431099"/>
                    <a:pt x="32116" y="231723"/>
                    <a:pt x="29233" y="38113"/>
                  </a:cubicBezTo>
                  <a:lnTo>
                    <a:pt x="29233" y="3516"/>
                  </a:lnTo>
                  <a:cubicBezTo>
                    <a:pt x="29233" y="1556"/>
                    <a:pt x="27658" y="-35"/>
                    <a:pt x="25684" y="-39"/>
                  </a:cubicBezTo>
                  <a:cubicBezTo>
                    <a:pt x="25618" y="-39"/>
                    <a:pt x="25529" y="-37"/>
                    <a:pt x="25462" y="-32"/>
                  </a:cubicBezTo>
                  <a:lnTo>
                    <a:pt x="24131" y="-32"/>
                  </a:lnTo>
                  <a:cubicBezTo>
                    <a:pt x="22624" y="564"/>
                    <a:pt x="21692" y="2121"/>
                    <a:pt x="21914" y="3738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3" id="93"/>
            <p:cNvSpPr/>
            <p:nvPr/>
          </p:nvSpPr>
          <p:spPr>
            <a:xfrm>
              <a:off x="8195451" y="2360730"/>
              <a:ext cx="225115" cy="609990"/>
            </a:xfrm>
            <a:custGeom>
              <a:avLst/>
              <a:gdLst/>
              <a:ahLst/>
              <a:cxnLst/>
              <a:rect r="r" b="b" t="t" l="l"/>
              <a:pathLst>
                <a:path w="225115" h="609990" stroke="true" fill="norm" extrusionOk="true">
                  <a:moveTo>
                    <a:pt x="-264" y="564709"/>
                  </a:moveTo>
                  <a:lnTo>
                    <a:pt x="6168" y="568923"/>
                  </a:lnTo>
                  <a:cubicBezTo>
                    <a:pt x="39434" y="483761"/>
                    <a:pt x="72700" y="399930"/>
                    <a:pt x="104414" y="315877"/>
                  </a:cubicBezTo>
                  <a:cubicBezTo>
                    <a:pt x="140564" y="222288"/>
                    <a:pt x="176491" y="128698"/>
                    <a:pt x="213750" y="33557"/>
                  </a:cubicBezTo>
                  <a:cubicBezTo>
                    <a:pt x="214060" y="32574"/>
                    <a:pt x="214437" y="31612"/>
                    <a:pt x="214859" y="30674"/>
                  </a:cubicBezTo>
                  <a:cubicBezTo>
                    <a:pt x="214859" y="33557"/>
                    <a:pt x="214859" y="36218"/>
                    <a:pt x="213750" y="39101"/>
                  </a:cubicBezTo>
                  <a:cubicBezTo>
                    <a:pt x="191572" y="232013"/>
                    <a:pt x="150943" y="422354"/>
                    <a:pt x="92439" y="607512"/>
                  </a:cubicBezTo>
                  <a:lnTo>
                    <a:pt x="99314" y="609951"/>
                  </a:lnTo>
                  <a:cubicBezTo>
                    <a:pt x="152651" y="441145"/>
                    <a:pt x="191239" y="268027"/>
                    <a:pt x="214637" y="92549"/>
                  </a:cubicBezTo>
                  <a:lnTo>
                    <a:pt x="214637" y="92549"/>
                  </a:lnTo>
                  <a:cubicBezTo>
                    <a:pt x="216854" y="75029"/>
                    <a:pt x="219072" y="57508"/>
                    <a:pt x="221068" y="39988"/>
                  </a:cubicBezTo>
                  <a:cubicBezTo>
                    <a:pt x="221068" y="39988"/>
                    <a:pt x="221068" y="37992"/>
                    <a:pt x="221068" y="37105"/>
                  </a:cubicBezTo>
                  <a:cubicBezTo>
                    <a:pt x="222399" y="26238"/>
                    <a:pt x="223729" y="14928"/>
                    <a:pt x="224839" y="4061"/>
                  </a:cubicBezTo>
                  <a:cubicBezTo>
                    <a:pt x="224994" y="2200"/>
                    <a:pt x="223774" y="501"/>
                    <a:pt x="221956" y="69"/>
                  </a:cubicBezTo>
                  <a:cubicBezTo>
                    <a:pt x="220203" y="-348"/>
                    <a:pt x="218385" y="472"/>
                    <a:pt x="217520" y="2065"/>
                  </a:cubicBezTo>
                  <a:cubicBezTo>
                    <a:pt x="217520" y="4061"/>
                    <a:pt x="215967" y="6057"/>
                    <a:pt x="215524" y="7831"/>
                  </a:cubicBezTo>
                  <a:lnTo>
                    <a:pt x="215524" y="7831"/>
                  </a:lnTo>
                  <a:cubicBezTo>
                    <a:pt x="215524" y="10049"/>
                    <a:pt x="213971" y="12045"/>
                    <a:pt x="213085" y="14040"/>
                  </a:cubicBezTo>
                  <a:lnTo>
                    <a:pt x="205100" y="34887"/>
                  </a:lnTo>
                  <a:cubicBezTo>
                    <a:pt x="168508" y="128920"/>
                    <a:pt x="132801" y="221401"/>
                    <a:pt x="97096" y="313659"/>
                  </a:cubicBezTo>
                  <a:cubicBezTo>
                    <a:pt x="65160" y="396603"/>
                    <a:pt x="32781" y="480213"/>
                    <a:pt x="-264" y="564709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4" id="94"/>
            <p:cNvSpPr/>
            <p:nvPr/>
          </p:nvSpPr>
          <p:spPr>
            <a:xfrm>
              <a:off x="8389912" y="2167642"/>
              <a:ext cx="705897" cy="928071"/>
            </a:xfrm>
            <a:custGeom>
              <a:avLst/>
              <a:gdLst/>
              <a:ahLst/>
              <a:cxnLst/>
              <a:rect r="r" b="b" t="t" l="l"/>
              <a:pathLst>
                <a:path w="705897" h="928071" stroke="true" fill="norm" extrusionOk="true">
                  <a:moveTo>
                    <a:pt x="1547" y="331101"/>
                  </a:moveTo>
                  <a:cubicBezTo>
                    <a:pt x="7158" y="430949"/>
                    <a:pt x="20797" y="530182"/>
                    <a:pt x="42354" y="627837"/>
                  </a:cubicBezTo>
                  <a:cubicBezTo>
                    <a:pt x="49074" y="663587"/>
                    <a:pt x="58410" y="698805"/>
                    <a:pt x="70297" y="733180"/>
                  </a:cubicBezTo>
                  <a:cubicBezTo>
                    <a:pt x="72293" y="738725"/>
                    <a:pt x="74511" y="744047"/>
                    <a:pt x="76729" y="749370"/>
                  </a:cubicBezTo>
                  <a:cubicBezTo>
                    <a:pt x="86110" y="772301"/>
                    <a:pt x="98419" y="793902"/>
                    <a:pt x="113322" y="813685"/>
                  </a:cubicBezTo>
                  <a:cubicBezTo>
                    <a:pt x="158431" y="867044"/>
                    <a:pt x="220529" y="903238"/>
                    <a:pt x="289190" y="916145"/>
                  </a:cubicBezTo>
                  <a:cubicBezTo>
                    <a:pt x="357275" y="928720"/>
                    <a:pt x="426824" y="931337"/>
                    <a:pt x="495663" y="923907"/>
                  </a:cubicBezTo>
                  <a:cubicBezTo>
                    <a:pt x="533919" y="922776"/>
                    <a:pt x="571799" y="916056"/>
                    <a:pt x="608103" y="903947"/>
                  </a:cubicBezTo>
                  <a:cubicBezTo>
                    <a:pt x="679759" y="883211"/>
                    <a:pt x="721009" y="808296"/>
                    <a:pt x="700273" y="736662"/>
                  </a:cubicBezTo>
                  <a:cubicBezTo>
                    <a:pt x="697944" y="728567"/>
                    <a:pt x="694840" y="720716"/>
                    <a:pt x="691047" y="713220"/>
                  </a:cubicBezTo>
                  <a:cubicBezTo>
                    <a:pt x="691136" y="712555"/>
                    <a:pt x="691136" y="711890"/>
                    <a:pt x="691047" y="711224"/>
                  </a:cubicBezTo>
                  <a:cubicBezTo>
                    <a:pt x="685636" y="697940"/>
                    <a:pt x="679183" y="685121"/>
                    <a:pt x="671753" y="672857"/>
                  </a:cubicBezTo>
                  <a:lnTo>
                    <a:pt x="671753" y="672857"/>
                  </a:lnTo>
                  <a:cubicBezTo>
                    <a:pt x="658158" y="651478"/>
                    <a:pt x="643343" y="630893"/>
                    <a:pt x="627398" y="611204"/>
                  </a:cubicBezTo>
                  <a:cubicBezTo>
                    <a:pt x="587767" y="559900"/>
                    <a:pt x="547492" y="509187"/>
                    <a:pt x="506530" y="459066"/>
                  </a:cubicBezTo>
                  <a:cubicBezTo>
                    <a:pt x="432612" y="369025"/>
                    <a:pt x="357053" y="280831"/>
                    <a:pt x="279876" y="194487"/>
                  </a:cubicBezTo>
                  <a:cubicBezTo>
                    <a:pt x="257698" y="170314"/>
                    <a:pt x="235521" y="146140"/>
                    <a:pt x="213343" y="121967"/>
                  </a:cubicBezTo>
                  <a:cubicBezTo>
                    <a:pt x="207799" y="115979"/>
                    <a:pt x="202032" y="109769"/>
                    <a:pt x="196266" y="104003"/>
                  </a:cubicBezTo>
                  <a:cubicBezTo>
                    <a:pt x="184290" y="90696"/>
                    <a:pt x="172092" y="77612"/>
                    <a:pt x="159895" y="64749"/>
                  </a:cubicBezTo>
                  <a:cubicBezTo>
                    <a:pt x="140068" y="41932"/>
                    <a:pt x="116893" y="22265"/>
                    <a:pt x="91144" y="6422"/>
                  </a:cubicBezTo>
                  <a:cubicBezTo>
                    <a:pt x="54995" y="-13982"/>
                    <a:pt x="40802" y="17732"/>
                    <a:pt x="30599" y="48781"/>
                  </a:cubicBezTo>
                  <a:cubicBezTo>
                    <a:pt x="25942" y="63196"/>
                    <a:pt x="21951" y="77833"/>
                    <a:pt x="18624" y="93136"/>
                  </a:cubicBezTo>
                  <a:cubicBezTo>
                    <a:pt x="17582" y="96775"/>
                    <a:pt x="16761" y="100481"/>
                    <a:pt x="16184" y="104225"/>
                  </a:cubicBezTo>
                  <a:cubicBezTo>
                    <a:pt x="1614" y="178912"/>
                    <a:pt x="-3310" y="255161"/>
                    <a:pt x="1547" y="331101"/>
                  </a:cubicBezTo>
                  <a:close/>
                </a:path>
              </a:pathLst>
            </a:custGeom>
            <a:solidFill>
              <a:srgbClr val="D3E5CF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5" id="95"/>
            <p:cNvSpPr/>
            <p:nvPr/>
          </p:nvSpPr>
          <p:spPr>
            <a:xfrm>
              <a:off x="8460473" y="2806725"/>
              <a:ext cx="620084" cy="150640"/>
            </a:xfrm>
            <a:custGeom>
              <a:avLst/>
              <a:gdLst/>
              <a:ahLst/>
              <a:cxnLst/>
              <a:rect r="r" b="b" t="t" l="l"/>
              <a:pathLst>
                <a:path w="620084" h="150640" stroke="true" fill="norm" extrusionOk="true">
                  <a:moveTo>
                    <a:pt x="-264" y="94097"/>
                  </a:moveTo>
                  <a:cubicBezTo>
                    <a:pt x="1732" y="99641"/>
                    <a:pt x="3950" y="104964"/>
                    <a:pt x="6168" y="110286"/>
                  </a:cubicBezTo>
                  <a:cubicBezTo>
                    <a:pt x="16769" y="70566"/>
                    <a:pt x="44956" y="37899"/>
                    <a:pt x="82680" y="21576"/>
                  </a:cubicBezTo>
                  <a:cubicBezTo>
                    <a:pt x="134531" y="3825"/>
                    <a:pt x="191660" y="10598"/>
                    <a:pt x="237923" y="39983"/>
                  </a:cubicBezTo>
                  <a:cubicBezTo>
                    <a:pt x="284207" y="69945"/>
                    <a:pt x="325768" y="106649"/>
                    <a:pt x="361230" y="148875"/>
                  </a:cubicBezTo>
                  <a:cubicBezTo>
                    <a:pt x="362850" y="150516"/>
                    <a:pt x="365289" y="151049"/>
                    <a:pt x="367440" y="150206"/>
                  </a:cubicBezTo>
                  <a:cubicBezTo>
                    <a:pt x="369525" y="149230"/>
                    <a:pt x="370878" y="147168"/>
                    <a:pt x="370988" y="144883"/>
                  </a:cubicBezTo>
                  <a:cubicBezTo>
                    <a:pt x="371964" y="69923"/>
                    <a:pt x="433507" y="9957"/>
                    <a:pt x="508467" y="10929"/>
                  </a:cubicBezTo>
                  <a:cubicBezTo>
                    <a:pt x="527629" y="11177"/>
                    <a:pt x="546546" y="15486"/>
                    <a:pt x="563933" y="23572"/>
                  </a:cubicBezTo>
                  <a:cubicBezTo>
                    <a:pt x="586687" y="34299"/>
                    <a:pt x="606026" y="51117"/>
                    <a:pt x="619820" y="72141"/>
                  </a:cubicBezTo>
                  <a:cubicBezTo>
                    <a:pt x="614409" y="58857"/>
                    <a:pt x="607978" y="46038"/>
                    <a:pt x="600526" y="33774"/>
                  </a:cubicBezTo>
                  <a:lnTo>
                    <a:pt x="600526" y="33774"/>
                  </a:lnTo>
                  <a:cubicBezTo>
                    <a:pt x="590812" y="25772"/>
                    <a:pt x="580167" y="18995"/>
                    <a:pt x="568812" y="13592"/>
                  </a:cubicBezTo>
                  <a:cubicBezTo>
                    <a:pt x="494983" y="-20539"/>
                    <a:pt x="407471" y="11634"/>
                    <a:pt x="373339" y="85447"/>
                  </a:cubicBezTo>
                  <a:cubicBezTo>
                    <a:pt x="366575" y="100107"/>
                    <a:pt x="362251" y="115764"/>
                    <a:pt x="360565" y="131798"/>
                  </a:cubicBezTo>
                  <a:cubicBezTo>
                    <a:pt x="326789" y="92389"/>
                    <a:pt x="287313" y="58236"/>
                    <a:pt x="243467" y="30447"/>
                  </a:cubicBezTo>
                  <a:cubicBezTo>
                    <a:pt x="194233" y="-657"/>
                    <a:pt x="133511" y="-7676"/>
                    <a:pt x="78466" y="11375"/>
                  </a:cubicBezTo>
                  <a:cubicBezTo>
                    <a:pt x="42073" y="27109"/>
                    <a:pt x="13663" y="56972"/>
                    <a:pt x="-264" y="94097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6" id="96"/>
            <p:cNvSpPr/>
            <p:nvPr/>
          </p:nvSpPr>
          <p:spPr>
            <a:xfrm>
              <a:off x="8929485" y="2904100"/>
              <a:ext cx="69499" cy="78826"/>
            </a:xfrm>
            <a:custGeom>
              <a:avLst/>
              <a:gdLst/>
              <a:ahLst/>
              <a:cxnLst/>
              <a:rect r="r" b="b" t="t" l="l"/>
              <a:pathLst>
                <a:path w="69499" h="78826" stroke="true" fill="norm" extrusionOk="true">
                  <a:moveTo>
                    <a:pt x="43248" y="78779"/>
                  </a:moveTo>
                  <a:cubicBezTo>
                    <a:pt x="31515" y="79023"/>
                    <a:pt x="20316" y="73856"/>
                    <a:pt x="12864" y="64807"/>
                  </a:cubicBezTo>
                  <a:cubicBezTo>
                    <a:pt x="-464" y="52144"/>
                    <a:pt x="-4057" y="32317"/>
                    <a:pt x="3993" y="15795"/>
                  </a:cubicBezTo>
                  <a:cubicBezTo>
                    <a:pt x="12044" y="1069"/>
                    <a:pt x="30495" y="-4365"/>
                    <a:pt x="45221" y="3686"/>
                  </a:cubicBezTo>
                  <a:cubicBezTo>
                    <a:pt x="45310" y="3730"/>
                    <a:pt x="45376" y="3775"/>
                    <a:pt x="45465" y="3819"/>
                  </a:cubicBezTo>
                  <a:cubicBezTo>
                    <a:pt x="70526" y="18678"/>
                    <a:pt x="84054" y="75009"/>
                    <a:pt x="43248" y="78779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7" id="97"/>
            <p:cNvSpPr/>
            <p:nvPr/>
          </p:nvSpPr>
          <p:spPr>
            <a:xfrm>
              <a:off x="8620315" y="2912946"/>
              <a:ext cx="56070" cy="66051"/>
            </a:xfrm>
            <a:custGeom>
              <a:avLst/>
              <a:gdLst/>
              <a:ahLst/>
              <a:cxnLst/>
              <a:rect r="r" b="b" t="t" l="l"/>
              <a:pathLst>
                <a:path w="56070" h="66051" stroke="true" fill="norm" extrusionOk="true">
                  <a:moveTo>
                    <a:pt x="47697" y="59509"/>
                  </a:moveTo>
                  <a:cubicBezTo>
                    <a:pt x="37208" y="68181"/>
                    <a:pt x="22038" y="68181"/>
                    <a:pt x="11548" y="59509"/>
                  </a:cubicBezTo>
                  <a:cubicBezTo>
                    <a:pt x="-2823" y="46935"/>
                    <a:pt x="-4287" y="25068"/>
                    <a:pt x="8288" y="10697"/>
                  </a:cubicBezTo>
                  <a:cubicBezTo>
                    <a:pt x="12790" y="5551"/>
                    <a:pt x="18711" y="1848"/>
                    <a:pt x="25299" y="74"/>
                  </a:cubicBezTo>
                  <a:cubicBezTo>
                    <a:pt x="52799" y="-2588"/>
                    <a:pt x="65218" y="42654"/>
                    <a:pt x="47697" y="59509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8" id="98"/>
            <p:cNvSpPr/>
            <p:nvPr/>
          </p:nvSpPr>
          <p:spPr>
            <a:xfrm>
              <a:off x="8622248" y="2472360"/>
              <a:ext cx="169468" cy="216544"/>
            </a:xfrm>
            <a:custGeom>
              <a:avLst/>
              <a:gdLst/>
              <a:ahLst/>
              <a:cxnLst/>
              <a:rect r="r" b="b" t="t" l="l"/>
              <a:pathLst>
                <a:path w="169468" h="216544" stroke="true" fill="norm" extrusionOk="true">
                  <a:moveTo>
                    <a:pt x="164859" y="155013"/>
                  </a:moveTo>
                  <a:cubicBezTo>
                    <a:pt x="168230" y="164920"/>
                    <a:pt x="169671" y="175387"/>
                    <a:pt x="169072" y="185840"/>
                  </a:cubicBezTo>
                  <a:cubicBezTo>
                    <a:pt x="168363" y="196434"/>
                    <a:pt x="162907" y="206139"/>
                    <a:pt x="154214" y="212231"/>
                  </a:cubicBezTo>
                  <a:cubicBezTo>
                    <a:pt x="137359" y="222654"/>
                    <a:pt x="115624" y="212231"/>
                    <a:pt x="99879" y="200033"/>
                  </a:cubicBezTo>
                  <a:cubicBezTo>
                    <a:pt x="56899" y="166760"/>
                    <a:pt x="24098" y="122128"/>
                    <a:pt x="5181" y="71182"/>
                  </a:cubicBezTo>
                  <a:cubicBezTo>
                    <a:pt x="-7461" y="36807"/>
                    <a:pt x="80" y="-13536"/>
                    <a:pt x="47318" y="3319"/>
                  </a:cubicBezTo>
                  <a:cubicBezTo>
                    <a:pt x="84133" y="16182"/>
                    <a:pt x="115403" y="56323"/>
                    <a:pt x="136028" y="88259"/>
                  </a:cubicBezTo>
                  <a:cubicBezTo>
                    <a:pt x="148802" y="109012"/>
                    <a:pt x="158494" y="131494"/>
                    <a:pt x="164859" y="155013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9" id="99"/>
            <p:cNvSpPr/>
            <p:nvPr/>
          </p:nvSpPr>
          <p:spPr>
            <a:xfrm>
              <a:off x="8510547" y="2566608"/>
              <a:ext cx="79655" cy="110632"/>
            </a:xfrm>
            <a:custGeom>
              <a:avLst/>
              <a:gdLst/>
              <a:ahLst/>
              <a:cxnLst/>
              <a:rect r="r" b="b" t="t" l="l"/>
              <a:pathLst>
                <a:path w="79655" h="110632" stroke="true" fill="norm" extrusionOk="true">
                  <a:moveTo>
                    <a:pt x="78957" y="67640"/>
                  </a:moveTo>
                  <a:cubicBezTo>
                    <a:pt x="80132" y="76595"/>
                    <a:pt x="78913" y="85706"/>
                    <a:pt x="75409" y="94031"/>
                  </a:cubicBezTo>
                  <a:cubicBezTo>
                    <a:pt x="71927" y="102505"/>
                    <a:pt x="64431" y="108671"/>
                    <a:pt x="55449" y="110443"/>
                  </a:cubicBezTo>
                  <a:cubicBezTo>
                    <a:pt x="47420" y="111252"/>
                    <a:pt x="39437" y="108773"/>
                    <a:pt x="33271" y="103568"/>
                  </a:cubicBezTo>
                  <a:cubicBezTo>
                    <a:pt x="27261" y="98427"/>
                    <a:pt x="22094" y="92364"/>
                    <a:pt x="17969" y="85604"/>
                  </a:cubicBezTo>
                  <a:cubicBezTo>
                    <a:pt x="10407" y="74992"/>
                    <a:pt x="4774" y="63129"/>
                    <a:pt x="1336" y="50563"/>
                  </a:cubicBezTo>
                  <a:cubicBezTo>
                    <a:pt x="-2191" y="37807"/>
                    <a:pt x="183" y="24143"/>
                    <a:pt x="7767" y="13305"/>
                  </a:cubicBezTo>
                  <a:cubicBezTo>
                    <a:pt x="39703" y="-29054"/>
                    <a:pt x="76074" y="40584"/>
                    <a:pt x="78957" y="67640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0" id="100"/>
            <p:cNvSpPr/>
            <p:nvPr/>
          </p:nvSpPr>
          <p:spPr>
            <a:xfrm>
              <a:off x="8406804" y="2260817"/>
              <a:ext cx="197158" cy="146059"/>
            </a:xfrm>
            <a:custGeom>
              <a:avLst/>
              <a:gdLst/>
              <a:ahLst/>
              <a:cxnLst/>
              <a:rect r="r" b="b" t="t" l="l"/>
              <a:pathLst>
                <a:path w="197158" h="146059" stroke="true" fill="norm" extrusionOk="true">
                  <a:moveTo>
                    <a:pt x="77357" y="39881"/>
                  </a:moveTo>
                  <a:cubicBezTo>
                    <a:pt x="59660" y="60934"/>
                    <a:pt x="54293" y="89705"/>
                    <a:pt x="63164" y="115728"/>
                  </a:cubicBezTo>
                  <a:cubicBezTo>
                    <a:pt x="67909" y="128518"/>
                    <a:pt x="77801" y="138733"/>
                    <a:pt x="90442" y="143893"/>
                  </a:cubicBezTo>
                  <a:cubicBezTo>
                    <a:pt x="92438" y="144716"/>
                    <a:pt x="94523" y="145313"/>
                    <a:pt x="96652" y="145668"/>
                  </a:cubicBezTo>
                  <a:cubicBezTo>
                    <a:pt x="102817" y="146652"/>
                    <a:pt x="109138" y="145561"/>
                    <a:pt x="114616" y="142563"/>
                  </a:cubicBezTo>
                  <a:cubicBezTo>
                    <a:pt x="130761" y="129074"/>
                    <a:pt x="135196" y="106101"/>
                    <a:pt x="125260" y="87562"/>
                  </a:cubicBezTo>
                  <a:cubicBezTo>
                    <a:pt x="118253" y="69463"/>
                    <a:pt x="107253" y="53169"/>
                    <a:pt x="93103" y="39881"/>
                  </a:cubicBezTo>
                  <a:cubicBezTo>
                    <a:pt x="95720" y="37423"/>
                    <a:pt x="98537" y="35197"/>
                    <a:pt x="101531" y="33227"/>
                  </a:cubicBezTo>
                  <a:cubicBezTo>
                    <a:pt x="128166" y="16432"/>
                    <a:pt x="161388" y="13940"/>
                    <a:pt x="190241" y="26574"/>
                  </a:cubicBezTo>
                  <a:lnTo>
                    <a:pt x="196894" y="29457"/>
                  </a:lnTo>
                  <a:cubicBezTo>
                    <a:pt x="191350" y="23469"/>
                    <a:pt x="185583" y="17259"/>
                    <a:pt x="179818" y="11493"/>
                  </a:cubicBezTo>
                  <a:cubicBezTo>
                    <a:pt x="151386" y="3372"/>
                    <a:pt x="120848" y="7896"/>
                    <a:pt x="95987" y="23913"/>
                  </a:cubicBezTo>
                  <a:cubicBezTo>
                    <a:pt x="92238" y="26550"/>
                    <a:pt x="88690" y="29439"/>
                    <a:pt x="85341" y="32562"/>
                  </a:cubicBezTo>
                  <a:cubicBezTo>
                    <a:pt x="61678" y="13334"/>
                    <a:pt x="32603" y="1941"/>
                    <a:pt x="2175" y="-39"/>
                  </a:cubicBezTo>
                  <a:cubicBezTo>
                    <a:pt x="1133" y="3600"/>
                    <a:pt x="312" y="7306"/>
                    <a:pt x="-264" y="11050"/>
                  </a:cubicBezTo>
                  <a:cubicBezTo>
                    <a:pt x="28012" y="12161"/>
                    <a:pt x="55202" y="22261"/>
                    <a:pt x="77357" y="39881"/>
                  </a:cubicBezTo>
                  <a:close/>
                  <a:moveTo>
                    <a:pt x="85784" y="47199"/>
                  </a:moveTo>
                  <a:cubicBezTo>
                    <a:pt x="98847" y="59519"/>
                    <a:pt x="108872" y="74704"/>
                    <a:pt x="115059" y="91554"/>
                  </a:cubicBezTo>
                  <a:cubicBezTo>
                    <a:pt x="120825" y="106635"/>
                    <a:pt x="121491" y="125929"/>
                    <a:pt x="109293" y="132583"/>
                  </a:cubicBezTo>
                  <a:cubicBezTo>
                    <a:pt x="104702" y="134914"/>
                    <a:pt x="99247" y="134914"/>
                    <a:pt x="94656" y="132583"/>
                  </a:cubicBezTo>
                  <a:cubicBezTo>
                    <a:pt x="84919" y="128425"/>
                    <a:pt x="77357" y="120385"/>
                    <a:pt x="73809" y="110405"/>
                  </a:cubicBezTo>
                  <a:cubicBezTo>
                    <a:pt x="66889" y="88731"/>
                    <a:pt x="71214" y="65032"/>
                    <a:pt x="85341" y="47199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1" id="101"/>
            <p:cNvSpPr/>
            <p:nvPr/>
          </p:nvSpPr>
          <p:spPr>
            <a:xfrm>
              <a:off x="7945954" y="1994595"/>
              <a:ext cx="408732" cy="146019"/>
            </a:xfrm>
            <a:custGeom>
              <a:avLst/>
              <a:gdLst/>
              <a:ahLst/>
              <a:cxnLst/>
              <a:rect r="r" b="b" t="t" l="l"/>
              <a:pathLst>
                <a:path w="408732" h="146019" stroke="true" fill="norm" extrusionOk="true">
                  <a:moveTo>
                    <a:pt x="408469" y="145981"/>
                  </a:moveTo>
                  <a:cubicBezTo>
                    <a:pt x="344065" y="16049"/>
                    <a:pt x="186516" y="-37071"/>
                    <a:pt x="56578" y="27338"/>
                  </a:cubicBezTo>
                  <a:cubicBezTo>
                    <a:pt x="36041" y="37515"/>
                    <a:pt x="16946" y="50338"/>
                    <a:pt x="-264" y="65476"/>
                  </a:cubicBezTo>
                </a:path>
              </a:pathLst>
            </a:custGeom>
            <a:noFill/>
            <a:ln w="14620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2" id="102"/>
            <p:cNvSpPr/>
            <p:nvPr/>
          </p:nvSpPr>
          <p:spPr>
            <a:xfrm>
              <a:off x="8397489" y="2037609"/>
              <a:ext cx="413611" cy="126735"/>
            </a:xfrm>
            <a:custGeom>
              <a:avLst/>
              <a:gdLst/>
              <a:ahLst/>
              <a:cxnLst/>
              <a:rect r="r" b="b" t="t" l="l"/>
              <a:pathLst>
                <a:path w="413611" h="126735" stroke="true" fill="norm" extrusionOk="true">
                  <a:moveTo>
                    <a:pt x="-264" y="126696"/>
                  </a:moveTo>
                  <a:cubicBezTo>
                    <a:pt x="41962" y="57154"/>
                    <a:pt x="113884" y="10936"/>
                    <a:pt x="194677" y="1393"/>
                  </a:cubicBezTo>
                  <a:cubicBezTo>
                    <a:pt x="275802" y="-7034"/>
                    <a:pt x="356329" y="22041"/>
                    <a:pt x="413347" y="80345"/>
                  </a:cubicBezTo>
                </a:path>
              </a:pathLst>
            </a:custGeom>
            <a:noFill/>
            <a:ln w="14620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3" id="103"/>
            <p:cNvSpPr/>
            <p:nvPr/>
          </p:nvSpPr>
          <p:spPr>
            <a:xfrm>
              <a:off x="9889926" y="2759746"/>
              <a:ext cx="612812" cy="332351"/>
            </a:xfrm>
            <a:custGeom>
              <a:avLst/>
              <a:gdLst/>
              <a:ahLst/>
              <a:cxnLst/>
              <a:rect r="r" b="b" t="t" l="l"/>
              <a:pathLst>
                <a:path w="612812" h="332351" stroke="true" fill="norm" extrusionOk="true">
                  <a:moveTo>
                    <a:pt x="20030" y="141076"/>
                  </a:moveTo>
                  <a:cubicBezTo>
                    <a:pt x="46865" y="166935"/>
                    <a:pt x="79843" y="185564"/>
                    <a:pt x="115837" y="195189"/>
                  </a:cubicBezTo>
                  <a:cubicBezTo>
                    <a:pt x="263162" y="251232"/>
                    <a:pt x="414369" y="296429"/>
                    <a:pt x="568259" y="330472"/>
                  </a:cubicBezTo>
                  <a:cubicBezTo>
                    <a:pt x="584227" y="333799"/>
                    <a:pt x="605517" y="334020"/>
                    <a:pt x="611283" y="318940"/>
                  </a:cubicBezTo>
                  <a:cubicBezTo>
                    <a:pt x="617050" y="303859"/>
                    <a:pt x="601969" y="290109"/>
                    <a:pt x="589106" y="281238"/>
                  </a:cubicBezTo>
                  <a:lnTo>
                    <a:pt x="330072" y="107809"/>
                  </a:lnTo>
                  <a:cubicBezTo>
                    <a:pt x="276602" y="68655"/>
                    <a:pt x="218297" y="36531"/>
                    <a:pt x="156643" y="12224"/>
                  </a:cubicBezTo>
                  <a:cubicBezTo>
                    <a:pt x="132581" y="2876"/>
                    <a:pt x="106789" y="-1207"/>
                    <a:pt x="81018" y="248"/>
                  </a:cubicBezTo>
                  <a:cubicBezTo>
                    <a:pt x="33802" y="2641"/>
                    <a:pt x="-2547" y="42858"/>
                    <a:pt x="-152" y="90067"/>
                  </a:cubicBezTo>
                  <a:cubicBezTo>
                    <a:pt x="802" y="108829"/>
                    <a:pt x="7899" y="126749"/>
                    <a:pt x="20030" y="14107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4" id="104"/>
            <p:cNvSpPr/>
            <p:nvPr/>
          </p:nvSpPr>
          <p:spPr>
            <a:xfrm>
              <a:off x="10053709" y="2963402"/>
              <a:ext cx="454744" cy="397154"/>
            </a:xfrm>
            <a:custGeom>
              <a:avLst/>
              <a:gdLst/>
              <a:ahLst/>
              <a:cxnLst/>
              <a:rect r="r" b="b" t="t" l="l"/>
              <a:pathLst>
                <a:path w="454744" h="397154" stroke="true" fill="norm" extrusionOk="true">
                  <a:moveTo>
                    <a:pt x="450606" y="167180"/>
                  </a:moveTo>
                  <a:cubicBezTo>
                    <a:pt x="455086" y="180420"/>
                    <a:pt x="455685" y="194636"/>
                    <a:pt x="452380" y="208208"/>
                  </a:cubicBezTo>
                  <a:cubicBezTo>
                    <a:pt x="452003" y="210382"/>
                    <a:pt x="451471" y="212533"/>
                    <a:pt x="450827" y="214640"/>
                  </a:cubicBezTo>
                  <a:cubicBezTo>
                    <a:pt x="448920" y="222180"/>
                    <a:pt x="446547" y="229587"/>
                    <a:pt x="443731" y="236817"/>
                  </a:cubicBezTo>
                  <a:cubicBezTo>
                    <a:pt x="437388" y="254404"/>
                    <a:pt x="429980" y="271570"/>
                    <a:pt x="421554" y="288269"/>
                  </a:cubicBezTo>
                  <a:lnTo>
                    <a:pt x="418670" y="293814"/>
                  </a:lnTo>
                  <a:cubicBezTo>
                    <a:pt x="410908" y="308229"/>
                    <a:pt x="402703" y="321979"/>
                    <a:pt x="393610" y="335507"/>
                  </a:cubicBezTo>
                  <a:cubicBezTo>
                    <a:pt x="387799" y="344445"/>
                    <a:pt x="381345" y="352983"/>
                    <a:pt x="374315" y="361012"/>
                  </a:cubicBezTo>
                  <a:lnTo>
                    <a:pt x="369879" y="365669"/>
                  </a:lnTo>
                  <a:cubicBezTo>
                    <a:pt x="349033" y="390353"/>
                    <a:pt x="316388" y="401729"/>
                    <a:pt x="284718" y="395387"/>
                  </a:cubicBezTo>
                  <a:cubicBezTo>
                    <a:pt x="251895" y="389621"/>
                    <a:pt x="237923" y="370770"/>
                    <a:pt x="220181" y="344378"/>
                  </a:cubicBezTo>
                  <a:cubicBezTo>
                    <a:pt x="194455" y="306677"/>
                    <a:pt x="168951" y="268975"/>
                    <a:pt x="143890" y="230829"/>
                  </a:cubicBezTo>
                  <a:cubicBezTo>
                    <a:pt x="118829" y="192684"/>
                    <a:pt x="93769" y="153651"/>
                    <a:pt x="69374" y="114619"/>
                  </a:cubicBezTo>
                  <a:lnTo>
                    <a:pt x="33002" y="55183"/>
                  </a:lnTo>
                  <a:cubicBezTo>
                    <a:pt x="27237" y="45425"/>
                    <a:pt x="21248" y="35667"/>
                    <a:pt x="15261" y="25909"/>
                  </a:cubicBezTo>
                  <a:cubicBezTo>
                    <a:pt x="14151" y="24135"/>
                    <a:pt x="11934" y="19256"/>
                    <a:pt x="9494" y="14155"/>
                  </a:cubicBezTo>
                  <a:lnTo>
                    <a:pt x="9494" y="14155"/>
                  </a:lnTo>
                  <a:cubicBezTo>
                    <a:pt x="5946" y="7280"/>
                    <a:pt x="1954" y="405"/>
                    <a:pt x="-264" y="-39"/>
                  </a:cubicBezTo>
                  <a:lnTo>
                    <a:pt x="6168" y="1513"/>
                  </a:lnTo>
                  <a:lnTo>
                    <a:pt x="18587" y="4397"/>
                  </a:lnTo>
                  <a:cubicBezTo>
                    <a:pt x="141562" y="33560"/>
                    <a:pt x="262518" y="70596"/>
                    <a:pt x="380746" y="115284"/>
                  </a:cubicBezTo>
                  <a:cubicBezTo>
                    <a:pt x="408025" y="122825"/>
                    <a:pt x="439739" y="137462"/>
                    <a:pt x="450606" y="167180"/>
                  </a:cubicBezTo>
                  <a:close/>
                </a:path>
              </a:pathLst>
            </a:custGeom>
            <a:solidFill>
              <a:srgbClr val="F6EFD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5" id="105"/>
            <p:cNvSpPr/>
            <p:nvPr/>
          </p:nvSpPr>
          <p:spPr>
            <a:xfrm>
              <a:off x="10046014" y="2954131"/>
              <a:ext cx="380943" cy="373869"/>
            </a:xfrm>
            <a:custGeom>
              <a:avLst/>
              <a:gdLst/>
              <a:ahLst/>
              <a:cxnLst/>
              <a:rect r="r" b="b" t="t" l="l"/>
              <a:pathLst>
                <a:path w="380943" h="373869" stroke="true" fill="norm" extrusionOk="true">
                  <a:moveTo>
                    <a:pt x="6322" y="1913"/>
                  </a:moveTo>
                  <a:lnTo>
                    <a:pt x="7874" y="3687"/>
                  </a:lnTo>
                  <a:lnTo>
                    <a:pt x="12532" y="8788"/>
                  </a:lnTo>
                  <a:lnTo>
                    <a:pt x="19185" y="16106"/>
                  </a:lnTo>
                  <a:lnTo>
                    <a:pt x="22511" y="19433"/>
                  </a:lnTo>
                  <a:lnTo>
                    <a:pt x="26947" y="24534"/>
                  </a:lnTo>
                  <a:lnTo>
                    <a:pt x="52673" y="52478"/>
                  </a:lnTo>
                  <a:lnTo>
                    <a:pt x="52673" y="52478"/>
                  </a:lnTo>
                  <a:cubicBezTo>
                    <a:pt x="153203" y="166781"/>
                    <a:pt x="262916" y="272701"/>
                    <a:pt x="380679" y="369173"/>
                  </a:cubicBezTo>
                  <a:lnTo>
                    <a:pt x="376243" y="373830"/>
                  </a:lnTo>
                  <a:cubicBezTo>
                    <a:pt x="246948" y="272922"/>
                    <a:pt x="132290" y="148950"/>
                    <a:pt x="21402" y="28526"/>
                  </a:cubicBezTo>
                  <a:lnTo>
                    <a:pt x="17189" y="23869"/>
                  </a:lnTo>
                  <a:lnTo>
                    <a:pt x="14971" y="21207"/>
                  </a:lnTo>
                  <a:lnTo>
                    <a:pt x="777" y="5905"/>
                  </a:lnTo>
                  <a:cubicBezTo>
                    <a:pt x="-442" y="4885"/>
                    <a:pt x="-620" y="3066"/>
                    <a:pt x="400" y="1846"/>
                  </a:cubicBezTo>
                  <a:cubicBezTo>
                    <a:pt x="511" y="1713"/>
                    <a:pt x="644" y="1580"/>
                    <a:pt x="777" y="1469"/>
                  </a:cubicBezTo>
                  <a:lnTo>
                    <a:pt x="777" y="1469"/>
                  </a:lnTo>
                  <a:lnTo>
                    <a:pt x="777" y="1469"/>
                  </a:lnTo>
                  <a:cubicBezTo>
                    <a:pt x="1665" y="5"/>
                    <a:pt x="3572" y="-482"/>
                    <a:pt x="5035" y="405"/>
                  </a:cubicBezTo>
                  <a:cubicBezTo>
                    <a:pt x="5612" y="760"/>
                    <a:pt x="6078" y="1292"/>
                    <a:pt x="6322" y="1913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6" id="106"/>
            <p:cNvSpPr/>
            <p:nvPr/>
          </p:nvSpPr>
          <p:spPr>
            <a:xfrm>
              <a:off x="10040114" y="2953072"/>
              <a:ext cx="466238" cy="304403"/>
            </a:xfrm>
            <a:custGeom>
              <a:avLst/>
              <a:gdLst/>
              <a:ahLst/>
              <a:cxnLst/>
              <a:rect r="r" b="b" t="t" l="l"/>
              <a:pathLst>
                <a:path w="466238" h="304403" stroke="true" fill="norm" extrusionOk="true">
                  <a:moveTo>
                    <a:pt x="465975" y="217429"/>
                  </a:moveTo>
                  <a:cubicBezTo>
                    <a:pt x="465598" y="219602"/>
                    <a:pt x="465066" y="221753"/>
                    <a:pt x="464422" y="223860"/>
                  </a:cubicBezTo>
                  <a:lnTo>
                    <a:pt x="256840" y="126057"/>
                  </a:lnTo>
                  <a:lnTo>
                    <a:pt x="25085" y="17165"/>
                  </a:lnTo>
                  <a:lnTo>
                    <a:pt x="22867" y="17165"/>
                  </a:lnTo>
                  <a:lnTo>
                    <a:pt x="28411" y="21601"/>
                  </a:lnTo>
                  <a:cubicBezTo>
                    <a:pt x="154535" y="126745"/>
                    <a:pt x="290439" y="219580"/>
                    <a:pt x="434261" y="298820"/>
                  </a:cubicBezTo>
                  <a:lnTo>
                    <a:pt x="431378" y="304365"/>
                  </a:lnTo>
                  <a:cubicBezTo>
                    <a:pt x="300286" y="232110"/>
                    <a:pt x="175693" y="148634"/>
                    <a:pt x="59016" y="54867"/>
                  </a:cubicBezTo>
                  <a:lnTo>
                    <a:pt x="59016" y="54867"/>
                  </a:lnTo>
                  <a:lnTo>
                    <a:pt x="24419" y="26480"/>
                  </a:lnTo>
                  <a:lnTo>
                    <a:pt x="22646" y="24928"/>
                  </a:lnTo>
                  <a:lnTo>
                    <a:pt x="468" y="6742"/>
                  </a:lnTo>
                  <a:cubicBezTo>
                    <a:pt x="-508" y="5589"/>
                    <a:pt x="-508" y="3903"/>
                    <a:pt x="468" y="2750"/>
                  </a:cubicBezTo>
                  <a:cubicBezTo>
                    <a:pt x="645" y="1042"/>
                    <a:pt x="2153" y="-200"/>
                    <a:pt x="3861" y="-22"/>
                  </a:cubicBezTo>
                  <a:cubicBezTo>
                    <a:pt x="4060" y="0"/>
                    <a:pt x="4260" y="22"/>
                    <a:pt x="4460" y="89"/>
                  </a:cubicBezTo>
                  <a:lnTo>
                    <a:pt x="8896" y="2306"/>
                  </a:lnTo>
                  <a:lnTo>
                    <a:pt x="8896" y="2306"/>
                  </a:lnTo>
                  <a:lnTo>
                    <a:pt x="13996" y="4746"/>
                  </a:lnTo>
                  <a:lnTo>
                    <a:pt x="31073" y="12730"/>
                  </a:lnTo>
                  <a:cubicBezTo>
                    <a:pt x="108251" y="48879"/>
                    <a:pt x="184098" y="84585"/>
                    <a:pt x="259724" y="120513"/>
                  </a:cubicBezTo>
                  <a:cubicBezTo>
                    <a:pt x="327808" y="152670"/>
                    <a:pt x="396337" y="185049"/>
                    <a:pt x="465975" y="217429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7" id="107"/>
            <p:cNvSpPr/>
            <p:nvPr/>
          </p:nvSpPr>
          <p:spPr>
            <a:xfrm>
              <a:off x="9885573" y="2855971"/>
              <a:ext cx="464930" cy="885250"/>
            </a:xfrm>
            <a:custGeom>
              <a:avLst/>
              <a:gdLst/>
              <a:ahLst/>
              <a:cxnLst/>
              <a:rect r="r" b="b" t="t" l="l"/>
              <a:pathLst>
                <a:path w="464930" h="885250" stroke="true" fill="norm" extrusionOk="true">
                  <a:moveTo>
                    <a:pt x="251482" y="167714"/>
                  </a:moveTo>
                  <a:cubicBezTo>
                    <a:pt x="306238" y="232162"/>
                    <a:pt x="355694" y="300913"/>
                    <a:pt x="399406" y="373300"/>
                  </a:cubicBezTo>
                  <a:cubicBezTo>
                    <a:pt x="416128" y="399093"/>
                    <a:pt x="430942" y="426083"/>
                    <a:pt x="443761" y="454027"/>
                  </a:cubicBezTo>
                  <a:cubicBezTo>
                    <a:pt x="445757" y="458684"/>
                    <a:pt x="447531" y="463119"/>
                    <a:pt x="449305" y="467777"/>
                  </a:cubicBezTo>
                  <a:cubicBezTo>
                    <a:pt x="456934" y="487293"/>
                    <a:pt x="461924" y="507719"/>
                    <a:pt x="464164" y="528543"/>
                  </a:cubicBezTo>
                  <a:cubicBezTo>
                    <a:pt x="467868" y="587469"/>
                    <a:pt x="451013" y="645863"/>
                    <a:pt x="416482" y="693766"/>
                  </a:cubicBezTo>
                  <a:cubicBezTo>
                    <a:pt x="381996" y="741115"/>
                    <a:pt x="340924" y="783319"/>
                    <a:pt x="294506" y="819069"/>
                  </a:cubicBezTo>
                  <a:cubicBezTo>
                    <a:pt x="270443" y="840692"/>
                    <a:pt x="243320" y="858634"/>
                    <a:pt x="214002" y="872295"/>
                  </a:cubicBezTo>
                  <a:cubicBezTo>
                    <a:pt x="158047" y="901414"/>
                    <a:pt x="89075" y="879636"/>
                    <a:pt x="59956" y="823682"/>
                  </a:cubicBezTo>
                  <a:cubicBezTo>
                    <a:pt x="56652" y="817317"/>
                    <a:pt x="53946" y="810642"/>
                    <a:pt x="51884" y="803767"/>
                  </a:cubicBezTo>
                  <a:cubicBezTo>
                    <a:pt x="51861" y="803257"/>
                    <a:pt x="51861" y="802724"/>
                    <a:pt x="51884" y="802214"/>
                  </a:cubicBezTo>
                  <a:cubicBezTo>
                    <a:pt x="47337" y="790926"/>
                    <a:pt x="43766" y="779283"/>
                    <a:pt x="41238" y="767395"/>
                  </a:cubicBezTo>
                  <a:lnTo>
                    <a:pt x="41238" y="767395"/>
                  </a:lnTo>
                  <a:cubicBezTo>
                    <a:pt x="36980" y="746371"/>
                    <a:pt x="33942" y="725125"/>
                    <a:pt x="32145" y="703746"/>
                  </a:cubicBezTo>
                  <a:cubicBezTo>
                    <a:pt x="26601" y="649411"/>
                    <a:pt x="21500" y="594854"/>
                    <a:pt x="17508" y="540076"/>
                  </a:cubicBezTo>
                  <a:cubicBezTo>
                    <a:pt x="9968" y="442339"/>
                    <a:pt x="4712" y="344314"/>
                    <a:pt x="1762" y="246001"/>
                  </a:cubicBezTo>
                  <a:cubicBezTo>
                    <a:pt x="1762" y="218501"/>
                    <a:pt x="432" y="190779"/>
                    <a:pt x="-12" y="163057"/>
                  </a:cubicBezTo>
                  <a:cubicBezTo>
                    <a:pt x="-12" y="156182"/>
                    <a:pt x="-12" y="149085"/>
                    <a:pt x="-12" y="142210"/>
                  </a:cubicBezTo>
                  <a:cubicBezTo>
                    <a:pt x="-12" y="127130"/>
                    <a:pt x="-12" y="112049"/>
                    <a:pt x="-12" y="97855"/>
                  </a:cubicBezTo>
                  <a:cubicBezTo>
                    <a:pt x="-1143" y="72307"/>
                    <a:pt x="1540" y="46758"/>
                    <a:pt x="7972" y="22008"/>
                  </a:cubicBezTo>
                  <a:cubicBezTo>
                    <a:pt x="18395" y="-11480"/>
                    <a:pt x="45674" y="-170"/>
                    <a:pt x="70069" y="12693"/>
                  </a:cubicBezTo>
                  <a:cubicBezTo>
                    <a:pt x="81158" y="18903"/>
                    <a:pt x="92246" y="25556"/>
                    <a:pt x="102892" y="32431"/>
                  </a:cubicBezTo>
                  <a:cubicBezTo>
                    <a:pt x="105553" y="33984"/>
                    <a:pt x="108214" y="35980"/>
                    <a:pt x="110654" y="37754"/>
                  </a:cubicBezTo>
                  <a:cubicBezTo>
                    <a:pt x="162971" y="74857"/>
                    <a:pt x="210298" y="118547"/>
                    <a:pt x="251482" y="167714"/>
                  </a:cubicBezTo>
                  <a:close/>
                </a:path>
              </a:pathLst>
            </a:custGeom>
            <a:solidFill>
              <a:srgbClr val="FFCAA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8" id="108"/>
            <p:cNvSpPr/>
            <p:nvPr/>
          </p:nvSpPr>
          <p:spPr>
            <a:xfrm>
              <a:off x="9926853" y="3297635"/>
              <a:ext cx="408510" cy="360589"/>
            </a:xfrm>
            <a:custGeom>
              <a:avLst/>
              <a:gdLst/>
              <a:ahLst/>
              <a:cxnLst/>
              <a:rect r="r" b="b" t="t" l="l"/>
              <a:pathLst>
                <a:path w="408510" h="360589" stroke="true" fill="norm" extrusionOk="true">
                  <a:moveTo>
                    <a:pt x="402703" y="12363"/>
                  </a:moveTo>
                  <a:cubicBezTo>
                    <a:pt x="404698" y="17021"/>
                    <a:pt x="406472" y="21456"/>
                    <a:pt x="408247" y="26113"/>
                  </a:cubicBezTo>
                  <a:cubicBezTo>
                    <a:pt x="378573" y="7972"/>
                    <a:pt x="342224" y="4380"/>
                    <a:pt x="309557" y="16355"/>
                  </a:cubicBezTo>
                  <a:cubicBezTo>
                    <a:pt x="267553" y="35827"/>
                    <a:pt x="236570" y="73241"/>
                    <a:pt x="225282" y="118150"/>
                  </a:cubicBezTo>
                  <a:cubicBezTo>
                    <a:pt x="214437" y="163437"/>
                    <a:pt x="210400" y="210076"/>
                    <a:pt x="213306" y="256538"/>
                  </a:cubicBezTo>
                  <a:cubicBezTo>
                    <a:pt x="213351" y="258468"/>
                    <a:pt x="212219" y="260242"/>
                    <a:pt x="210423" y="260974"/>
                  </a:cubicBezTo>
                  <a:cubicBezTo>
                    <a:pt x="208604" y="261861"/>
                    <a:pt x="206409" y="261395"/>
                    <a:pt x="205100" y="259865"/>
                  </a:cubicBezTo>
                  <a:cubicBezTo>
                    <a:pt x="160701" y="214556"/>
                    <a:pt x="87958" y="213824"/>
                    <a:pt x="42650" y="258224"/>
                  </a:cubicBezTo>
                  <a:cubicBezTo>
                    <a:pt x="31095" y="269556"/>
                    <a:pt x="22069" y="283173"/>
                    <a:pt x="16148" y="298232"/>
                  </a:cubicBezTo>
                  <a:cubicBezTo>
                    <a:pt x="8497" y="318081"/>
                    <a:pt x="6500" y="339637"/>
                    <a:pt x="10382" y="360551"/>
                  </a:cubicBezTo>
                  <a:cubicBezTo>
                    <a:pt x="5835" y="349285"/>
                    <a:pt x="2265" y="337619"/>
                    <a:pt x="-264" y="325732"/>
                  </a:cubicBezTo>
                  <a:lnTo>
                    <a:pt x="-264" y="325732"/>
                  </a:lnTo>
                  <a:cubicBezTo>
                    <a:pt x="1023" y="315131"/>
                    <a:pt x="3551" y="304708"/>
                    <a:pt x="7276" y="294684"/>
                  </a:cubicBezTo>
                  <a:cubicBezTo>
                    <a:pt x="32493" y="230768"/>
                    <a:pt x="104725" y="199365"/>
                    <a:pt x="168663" y="224580"/>
                  </a:cubicBezTo>
                  <a:cubicBezTo>
                    <a:pt x="181437" y="229615"/>
                    <a:pt x="193302" y="236756"/>
                    <a:pt x="203770" y="245671"/>
                  </a:cubicBezTo>
                  <a:cubicBezTo>
                    <a:pt x="201330" y="201804"/>
                    <a:pt x="205588" y="157848"/>
                    <a:pt x="216411" y="115267"/>
                  </a:cubicBezTo>
                  <a:cubicBezTo>
                    <a:pt x="228365" y="67519"/>
                    <a:pt x="261432" y="27843"/>
                    <a:pt x="306230" y="7484"/>
                  </a:cubicBezTo>
                  <a:cubicBezTo>
                    <a:pt x="337722" y="-4026"/>
                    <a:pt x="372541" y="-2274"/>
                    <a:pt x="402703" y="12363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9" id="109"/>
            <p:cNvSpPr/>
            <p:nvPr/>
          </p:nvSpPr>
          <p:spPr>
            <a:xfrm>
              <a:off x="10018177" y="3596611"/>
              <a:ext cx="56240" cy="68550"/>
            </a:xfrm>
            <a:custGeom>
              <a:avLst/>
              <a:gdLst/>
              <a:ahLst/>
              <a:cxnLst/>
              <a:rect r="r" b="b" t="t" l="l"/>
              <a:pathLst>
                <a:path w="56240" h="68550" stroke="true" fill="norm" extrusionOk="true">
                  <a:moveTo>
                    <a:pt x="45469" y="62684"/>
                  </a:moveTo>
                  <a:cubicBezTo>
                    <a:pt x="52766" y="55920"/>
                    <a:pt x="56602" y="46206"/>
                    <a:pt x="55892" y="36292"/>
                  </a:cubicBezTo>
                  <a:cubicBezTo>
                    <a:pt x="56669" y="21101"/>
                    <a:pt x="47776" y="7062"/>
                    <a:pt x="33715" y="1252"/>
                  </a:cubicBezTo>
                  <a:cubicBezTo>
                    <a:pt x="20209" y="-3184"/>
                    <a:pt x="5683" y="4179"/>
                    <a:pt x="1247" y="17686"/>
                  </a:cubicBezTo>
                  <a:cubicBezTo>
                    <a:pt x="1203" y="17819"/>
                    <a:pt x="1159" y="17974"/>
                    <a:pt x="1114" y="18107"/>
                  </a:cubicBezTo>
                  <a:cubicBezTo>
                    <a:pt x="-6426" y="41837"/>
                    <a:pt x="18191" y="83974"/>
                    <a:pt x="45469" y="62684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0" id="110"/>
            <p:cNvSpPr/>
            <p:nvPr/>
          </p:nvSpPr>
          <p:spPr>
            <a:xfrm>
              <a:off x="10215789" y="3421971"/>
              <a:ext cx="51064" cy="53288"/>
            </a:xfrm>
            <a:custGeom>
              <a:avLst/>
              <a:gdLst/>
              <a:ahLst/>
              <a:cxnLst/>
              <a:rect r="r" b="b" t="t" l="l"/>
              <a:pathLst>
                <a:path w="51064" h="53288" stroke="true" fill="norm" extrusionOk="true">
                  <a:moveTo>
                    <a:pt x="28383" y="53249"/>
                  </a:moveTo>
                  <a:cubicBezTo>
                    <a:pt x="39627" y="52274"/>
                    <a:pt x="48764" y="43780"/>
                    <a:pt x="50560" y="32624"/>
                  </a:cubicBezTo>
                  <a:cubicBezTo>
                    <a:pt x="53666" y="11777"/>
                    <a:pt x="25944" y="-9291"/>
                    <a:pt x="7314" y="4237"/>
                  </a:cubicBezTo>
                  <a:cubicBezTo>
                    <a:pt x="-11315" y="17765"/>
                    <a:pt x="7758" y="53028"/>
                    <a:pt x="28383" y="53249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1" id="111"/>
            <p:cNvSpPr/>
            <p:nvPr/>
          </p:nvSpPr>
          <p:spPr>
            <a:xfrm>
              <a:off x="9943217" y="3154848"/>
              <a:ext cx="95635" cy="208520"/>
            </a:xfrm>
            <a:custGeom>
              <a:avLst/>
              <a:gdLst/>
              <a:ahLst/>
              <a:cxnLst/>
              <a:rect r="r" b="b" t="t" l="l"/>
              <a:pathLst>
                <a:path w="95635" h="208520" stroke="true" fill="norm" extrusionOk="true">
                  <a:moveTo>
                    <a:pt x="26396" y="178436"/>
                  </a:moveTo>
                  <a:cubicBezTo>
                    <a:pt x="30167" y="186731"/>
                    <a:pt x="35423" y="194227"/>
                    <a:pt x="41921" y="200614"/>
                  </a:cubicBezTo>
                  <a:cubicBezTo>
                    <a:pt x="48574" y="206713"/>
                    <a:pt x="57623" y="209485"/>
                    <a:pt x="66538" y="208154"/>
                  </a:cubicBezTo>
                  <a:cubicBezTo>
                    <a:pt x="82949" y="204828"/>
                    <a:pt x="90046" y="185977"/>
                    <a:pt x="92707" y="168900"/>
                  </a:cubicBezTo>
                  <a:cubicBezTo>
                    <a:pt x="99405" y="123791"/>
                    <a:pt x="93417" y="77728"/>
                    <a:pt x="75409" y="35835"/>
                  </a:cubicBezTo>
                  <a:cubicBezTo>
                    <a:pt x="63211" y="7447"/>
                    <a:pt x="29279" y="-19166"/>
                    <a:pt x="9985" y="18758"/>
                  </a:cubicBezTo>
                  <a:cubicBezTo>
                    <a:pt x="-2057" y="51935"/>
                    <a:pt x="-3521" y="88041"/>
                    <a:pt x="5771" y="122105"/>
                  </a:cubicBezTo>
                  <a:cubicBezTo>
                    <a:pt x="10096" y="141732"/>
                    <a:pt x="17037" y="160672"/>
                    <a:pt x="26396" y="178436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2" id="112"/>
            <p:cNvSpPr/>
            <p:nvPr/>
          </p:nvSpPr>
          <p:spPr>
            <a:xfrm>
              <a:off x="10079185" y="3146894"/>
              <a:ext cx="65535" cy="91581"/>
            </a:xfrm>
            <a:custGeom>
              <a:avLst/>
              <a:gdLst/>
              <a:ahLst/>
              <a:cxnLst/>
              <a:rect r="r" b="b" t="t" l="l"/>
              <a:pathLst>
                <a:path w="65535" h="91581" stroke="true" fill="norm" extrusionOk="true">
                  <a:moveTo>
                    <a:pt x="15732" y="75280"/>
                  </a:moveTo>
                  <a:cubicBezTo>
                    <a:pt x="20168" y="81513"/>
                    <a:pt x="26223" y="86436"/>
                    <a:pt x="33252" y="89474"/>
                  </a:cubicBezTo>
                  <a:cubicBezTo>
                    <a:pt x="40438" y="92712"/>
                    <a:pt x="48755" y="92113"/>
                    <a:pt x="55430" y="87922"/>
                  </a:cubicBezTo>
                  <a:cubicBezTo>
                    <a:pt x="60708" y="83686"/>
                    <a:pt x="64146" y="77565"/>
                    <a:pt x="64966" y="70845"/>
                  </a:cubicBezTo>
                  <a:cubicBezTo>
                    <a:pt x="65610" y="64170"/>
                    <a:pt x="65233" y="57450"/>
                    <a:pt x="63858" y="50885"/>
                  </a:cubicBezTo>
                  <a:cubicBezTo>
                    <a:pt x="62350" y="39974"/>
                    <a:pt x="58801" y="29440"/>
                    <a:pt x="53434" y="19837"/>
                  </a:cubicBezTo>
                  <a:cubicBezTo>
                    <a:pt x="48133" y="10012"/>
                    <a:pt x="38819" y="2982"/>
                    <a:pt x="27930" y="542"/>
                  </a:cubicBezTo>
                  <a:cubicBezTo>
                    <a:pt x="-16647" y="-6776"/>
                    <a:pt x="1539" y="57095"/>
                    <a:pt x="15732" y="75280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3" id="113"/>
            <p:cNvSpPr/>
            <p:nvPr/>
          </p:nvSpPr>
          <p:spPr>
            <a:xfrm>
              <a:off x="9885381" y="2887555"/>
              <a:ext cx="134784" cy="153732"/>
            </a:xfrm>
            <a:custGeom>
              <a:avLst/>
              <a:gdLst/>
              <a:ahLst/>
              <a:cxnLst/>
              <a:rect r="r" b="b" t="t" l="l"/>
              <a:pathLst>
                <a:path w="134784" h="153732" stroke="true" fill="norm" extrusionOk="true">
                  <a:moveTo>
                    <a:pt x="109737" y="5284"/>
                  </a:moveTo>
                  <a:cubicBezTo>
                    <a:pt x="107297" y="3509"/>
                    <a:pt x="104636" y="1513"/>
                    <a:pt x="101975" y="-39"/>
                  </a:cubicBezTo>
                  <a:cubicBezTo>
                    <a:pt x="84366" y="18901"/>
                    <a:pt x="73121" y="42852"/>
                    <a:pt x="69817" y="68490"/>
                  </a:cubicBezTo>
                  <a:cubicBezTo>
                    <a:pt x="66047" y="68157"/>
                    <a:pt x="62277" y="68157"/>
                    <a:pt x="58506" y="68490"/>
                  </a:cubicBezTo>
                  <a:cubicBezTo>
                    <a:pt x="33890" y="73147"/>
                    <a:pt x="12488" y="88183"/>
                    <a:pt x="-264" y="109740"/>
                  </a:cubicBezTo>
                  <a:cubicBezTo>
                    <a:pt x="-264" y="116615"/>
                    <a:pt x="-264" y="123712"/>
                    <a:pt x="-264" y="130587"/>
                  </a:cubicBezTo>
                  <a:cubicBezTo>
                    <a:pt x="357" y="128657"/>
                    <a:pt x="1178" y="126794"/>
                    <a:pt x="2176" y="125042"/>
                  </a:cubicBezTo>
                  <a:cubicBezTo>
                    <a:pt x="12421" y="100736"/>
                    <a:pt x="34001" y="83060"/>
                    <a:pt x="59837" y="77804"/>
                  </a:cubicBezTo>
                  <a:cubicBezTo>
                    <a:pt x="62787" y="77361"/>
                    <a:pt x="65758" y="77361"/>
                    <a:pt x="68709" y="77804"/>
                  </a:cubicBezTo>
                  <a:cubicBezTo>
                    <a:pt x="67910" y="94105"/>
                    <a:pt x="70704" y="110383"/>
                    <a:pt x="76914" y="125486"/>
                  </a:cubicBezTo>
                  <a:cubicBezTo>
                    <a:pt x="83789" y="141897"/>
                    <a:pt x="99092" y="157200"/>
                    <a:pt x="115503" y="152986"/>
                  </a:cubicBezTo>
                  <a:cubicBezTo>
                    <a:pt x="120693" y="151744"/>
                    <a:pt x="125261" y="148684"/>
                    <a:pt x="128366" y="144337"/>
                  </a:cubicBezTo>
                  <a:cubicBezTo>
                    <a:pt x="129519" y="142940"/>
                    <a:pt x="130406" y="141365"/>
                    <a:pt x="131027" y="139679"/>
                  </a:cubicBezTo>
                  <a:cubicBezTo>
                    <a:pt x="135685" y="129167"/>
                    <a:pt x="135685" y="117147"/>
                    <a:pt x="131027" y="106635"/>
                  </a:cubicBezTo>
                  <a:cubicBezTo>
                    <a:pt x="121313" y="85810"/>
                    <a:pt x="101509" y="71461"/>
                    <a:pt x="78688" y="68711"/>
                  </a:cubicBezTo>
                  <a:cubicBezTo>
                    <a:pt x="81926" y="44782"/>
                    <a:pt x="92815" y="22516"/>
                    <a:pt x="109737" y="5284"/>
                  </a:cubicBezTo>
                  <a:close/>
                  <a:moveTo>
                    <a:pt x="122821" y="110405"/>
                  </a:moveTo>
                  <a:cubicBezTo>
                    <a:pt x="126370" y="118544"/>
                    <a:pt x="126370" y="127770"/>
                    <a:pt x="122821" y="135909"/>
                  </a:cubicBezTo>
                  <a:cubicBezTo>
                    <a:pt x="121003" y="139790"/>
                    <a:pt x="117610" y="142696"/>
                    <a:pt x="113507" y="143893"/>
                  </a:cubicBezTo>
                  <a:cubicBezTo>
                    <a:pt x="101975" y="146776"/>
                    <a:pt x="91329" y="134801"/>
                    <a:pt x="86007" y="121716"/>
                  </a:cubicBezTo>
                  <a:cubicBezTo>
                    <a:pt x="80107" y="107722"/>
                    <a:pt x="77512" y="92530"/>
                    <a:pt x="78466" y="77361"/>
                  </a:cubicBezTo>
                  <a:cubicBezTo>
                    <a:pt x="97827" y="79978"/>
                    <a:pt x="114549" y="92264"/>
                    <a:pt x="122821" y="109962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4" id="114"/>
            <p:cNvSpPr/>
            <p:nvPr/>
          </p:nvSpPr>
          <p:spPr>
            <a:xfrm>
              <a:off x="10109596" y="2869147"/>
              <a:ext cx="484196" cy="365264"/>
            </a:xfrm>
            <a:custGeom>
              <a:avLst/>
              <a:gdLst/>
              <a:ahLst/>
              <a:cxnLst/>
              <a:rect r="r" b="b" t="t" l="l"/>
              <a:pathLst>
                <a:path w="484196" h="365264" stroke="true" fill="norm" extrusionOk="true">
                  <a:moveTo>
                    <a:pt x="314657" y="365225"/>
                  </a:moveTo>
                  <a:cubicBezTo>
                    <a:pt x="328695" y="364870"/>
                    <a:pt x="342313" y="360479"/>
                    <a:pt x="353912" y="352584"/>
                  </a:cubicBezTo>
                  <a:lnTo>
                    <a:pt x="359234" y="349036"/>
                  </a:lnTo>
                  <a:cubicBezTo>
                    <a:pt x="365776" y="344578"/>
                    <a:pt x="371986" y="339699"/>
                    <a:pt x="377863" y="334399"/>
                  </a:cubicBezTo>
                  <a:cubicBezTo>
                    <a:pt x="392012" y="322023"/>
                    <a:pt x="405408" y="308850"/>
                    <a:pt x="418004" y="294923"/>
                  </a:cubicBezTo>
                  <a:lnTo>
                    <a:pt x="422218" y="290265"/>
                  </a:lnTo>
                  <a:cubicBezTo>
                    <a:pt x="432864" y="278068"/>
                    <a:pt x="443065" y="265426"/>
                    <a:pt x="452601" y="252341"/>
                  </a:cubicBezTo>
                  <a:cubicBezTo>
                    <a:pt x="459077" y="243825"/>
                    <a:pt x="464777" y="234777"/>
                    <a:pt x="469678" y="225285"/>
                  </a:cubicBezTo>
                  <a:cubicBezTo>
                    <a:pt x="470787" y="223511"/>
                    <a:pt x="471674" y="221515"/>
                    <a:pt x="472561" y="219741"/>
                  </a:cubicBezTo>
                  <a:cubicBezTo>
                    <a:pt x="488263" y="191553"/>
                    <a:pt x="487664" y="157111"/>
                    <a:pt x="471009" y="129478"/>
                  </a:cubicBezTo>
                  <a:cubicBezTo>
                    <a:pt x="453932" y="100869"/>
                    <a:pt x="431533" y="93994"/>
                    <a:pt x="400706" y="86453"/>
                  </a:cubicBezTo>
                  <a:cubicBezTo>
                    <a:pt x="356351" y="75808"/>
                    <a:pt x="311996" y="64276"/>
                    <a:pt x="267641" y="54518"/>
                  </a:cubicBezTo>
                  <a:cubicBezTo>
                    <a:pt x="223285" y="44760"/>
                    <a:pt x="177822" y="34558"/>
                    <a:pt x="132801" y="25243"/>
                  </a:cubicBezTo>
                  <a:lnTo>
                    <a:pt x="64272" y="11715"/>
                  </a:lnTo>
                  <a:lnTo>
                    <a:pt x="30784" y="5284"/>
                  </a:lnTo>
                  <a:lnTo>
                    <a:pt x="17700" y="3953"/>
                  </a:lnTo>
                  <a:lnTo>
                    <a:pt x="16591" y="3953"/>
                  </a:lnTo>
                  <a:cubicBezTo>
                    <a:pt x="10714" y="4086"/>
                    <a:pt x="4925" y="2711"/>
                    <a:pt x="-264" y="-39"/>
                  </a:cubicBezTo>
                  <a:lnTo>
                    <a:pt x="3506" y="5505"/>
                  </a:lnTo>
                  <a:lnTo>
                    <a:pt x="10603" y="16151"/>
                  </a:lnTo>
                  <a:cubicBezTo>
                    <a:pt x="80528" y="121272"/>
                    <a:pt x="157063" y="221870"/>
                    <a:pt x="239697" y="317322"/>
                  </a:cubicBezTo>
                  <a:cubicBezTo>
                    <a:pt x="259878" y="340386"/>
                    <a:pt x="284052" y="365003"/>
                    <a:pt x="314657" y="365225"/>
                  </a:cubicBezTo>
                  <a:close/>
                </a:path>
              </a:pathLst>
            </a:custGeom>
            <a:solidFill>
              <a:srgbClr val="F6EFD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5" id="115"/>
            <p:cNvSpPr/>
            <p:nvPr/>
          </p:nvSpPr>
          <p:spPr>
            <a:xfrm>
              <a:off x="10109596" y="2869147"/>
              <a:ext cx="484196" cy="365264"/>
            </a:xfrm>
            <a:custGeom>
              <a:avLst/>
              <a:gdLst/>
              <a:ahLst/>
              <a:cxnLst/>
              <a:rect r="r" b="b" t="t" l="l"/>
              <a:pathLst>
                <a:path w="484196" h="365264" stroke="true" fill="norm" extrusionOk="true">
                  <a:moveTo>
                    <a:pt x="314657" y="365225"/>
                  </a:moveTo>
                  <a:cubicBezTo>
                    <a:pt x="328695" y="364870"/>
                    <a:pt x="342313" y="360479"/>
                    <a:pt x="353912" y="352584"/>
                  </a:cubicBezTo>
                  <a:lnTo>
                    <a:pt x="359234" y="349036"/>
                  </a:lnTo>
                  <a:cubicBezTo>
                    <a:pt x="365776" y="344578"/>
                    <a:pt x="371986" y="339699"/>
                    <a:pt x="377863" y="334399"/>
                  </a:cubicBezTo>
                  <a:cubicBezTo>
                    <a:pt x="392012" y="322023"/>
                    <a:pt x="405408" y="308850"/>
                    <a:pt x="418004" y="294923"/>
                  </a:cubicBezTo>
                  <a:lnTo>
                    <a:pt x="422218" y="290265"/>
                  </a:lnTo>
                  <a:cubicBezTo>
                    <a:pt x="432864" y="278068"/>
                    <a:pt x="443065" y="265426"/>
                    <a:pt x="452601" y="252341"/>
                  </a:cubicBezTo>
                  <a:cubicBezTo>
                    <a:pt x="459077" y="243825"/>
                    <a:pt x="464777" y="234777"/>
                    <a:pt x="469678" y="225285"/>
                  </a:cubicBezTo>
                  <a:cubicBezTo>
                    <a:pt x="470787" y="223511"/>
                    <a:pt x="471674" y="221515"/>
                    <a:pt x="472561" y="219741"/>
                  </a:cubicBezTo>
                  <a:cubicBezTo>
                    <a:pt x="488263" y="191553"/>
                    <a:pt x="487664" y="157111"/>
                    <a:pt x="471009" y="129478"/>
                  </a:cubicBezTo>
                  <a:cubicBezTo>
                    <a:pt x="453932" y="100869"/>
                    <a:pt x="431533" y="93994"/>
                    <a:pt x="400706" y="86453"/>
                  </a:cubicBezTo>
                  <a:cubicBezTo>
                    <a:pt x="356351" y="75808"/>
                    <a:pt x="311996" y="64276"/>
                    <a:pt x="267641" y="54518"/>
                  </a:cubicBezTo>
                  <a:cubicBezTo>
                    <a:pt x="223285" y="44760"/>
                    <a:pt x="177822" y="34558"/>
                    <a:pt x="132801" y="25243"/>
                  </a:cubicBezTo>
                  <a:lnTo>
                    <a:pt x="64272" y="11715"/>
                  </a:lnTo>
                  <a:lnTo>
                    <a:pt x="30784" y="5284"/>
                  </a:lnTo>
                  <a:lnTo>
                    <a:pt x="17700" y="3953"/>
                  </a:lnTo>
                  <a:lnTo>
                    <a:pt x="16591" y="3953"/>
                  </a:lnTo>
                  <a:cubicBezTo>
                    <a:pt x="10714" y="4086"/>
                    <a:pt x="4925" y="2711"/>
                    <a:pt x="-264" y="-39"/>
                  </a:cubicBezTo>
                  <a:lnTo>
                    <a:pt x="3506" y="5505"/>
                  </a:lnTo>
                  <a:lnTo>
                    <a:pt x="10603" y="16151"/>
                  </a:lnTo>
                  <a:cubicBezTo>
                    <a:pt x="80528" y="121272"/>
                    <a:pt x="157063" y="221870"/>
                    <a:pt x="239697" y="317322"/>
                  </a:cubicBezTo>
                  <a:cubicBezTo>
                    <a:pt x="259878" y="340386"/>
                    <a:pt x="284052" y="365003"/>
                    <a:pt x="314657" y="365225"/>
                  </a:cubicBezTo>
                  <a:close/>
                </a:path>
              </a:pathLst>
            </a:custGeom>
            <a:solidFill>
              <a:srgbClr val="F6EFD2">
                <a:alpha val="32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6" id="116"/>
            <p:cNvSpPr/>
            <p:nvPr/>
          </p:nvSpPr>
          <p:spPr>
            <a:xfrm>
              <a:off x="10101902" y="2863665"/>
              <a:ext cx="480298" cy="229697"/>
            </a:xfrm>
            <a:custGeom>
              <a:avLst/>
              <a:gdLst/>
              <a:ahLst/>
              <a:cxnLst/>
              <a:rect r="r" b="b" t="t" l="l"/>
              <a:pathLst>
                <a:path w="480298" h="229697" stroke="true" fill="norm" extrusionOk="true">
                  <a:moveTo>
                    <a:pt x="2552" y="7217"/>
                  </a:moveTo>
                  <a:lnTo>
                    <a:pt x="4769" y="7217"/>
                  </a:lnTo>
                  <a:lnTo>
                    <a:pt x="11201" y="9879"/>
                  </a:lnTo>
                  <a:lnTo>
                    <a:pt x="20294" y="13649"/>
                  </a:lnTo>
                  <a:lnTo>
                    <a:pt x="24507" y="15423"/>
                  </a:lnTo>
                  <a:lnTo>
                    <a:pt x="30939" y="17863"/>
                  </a:lnTo>
                  <a:lnTo>
                    <a:pt x="66201" y="32278"/>
                  </a:lnTo>
                  <a:lnTo>
                    <a:pt x="66201" y="32278"/>
                  </a:lnTo>
                  <a:cubicBezTo>
                    <a:pt x="208271" y="86879"/>
                    <a:pt x="345705" y="152902"/>
                    <a:pt x="477151" y="229658"/>
                  </a:cubicBezTo>
                  <a:cubicBezTo>
                    <a:pt x="478260" y="227884"/>
                    <a:pt x="479147" y="225888"/>
                    <a:pt x="480034" y="224114"/>
                  </a:cubicBezTo>
                  <a:cubicBezTo>
                    <a:pt x="340537" y="137843"/>
                    <a:pt x="184629" y="73972"/>
                    <a:pt x="33156" y="11875"/>
                  </a:cubicBezTo>
                  <a:lnTo>
                    <a:pt x="27169" y="9435"/>
                  </a:lnTo>
                  <a:lnTo>
                    <a:pt x="24064" y="8105"/>
                  </a:lnTo>
                  <a:lnTo>
                    <a:pt x="4769" y="342"/>
                  </a:lnTo>
                  <a:cubicBezTo>
                    <a:pt x="3505" y="-412"/>
                    <a:pt x="1886" y="-13"/>
                    <a:pt x="1110" y="1229"/>
                  </a:cubicBezTo>
                  <a:cubicBezTo>
                    <a:pt x="955" y="1518"/>
                    <a:pt x="844" y="1806"/>
                    <a:pt x="777" y="2117"/>
                  </a:cubicBezTo>
                  <a:cubicBezTo>
                    <a:pt x="777" y="2117"/>
                    <a:pt x="777" y="2117"/>
                    <a:pt x="777" y="2117"/>
                  </a:cubicBezTo>
                  <a:lnTo>
                    <a:pt x="777" y="2117"/>
                  </a:lnTo>
                  <a:cubicBezTo>
                    <a:pt x="-442" y="3137"/>
                    <a:pt x="-620" y="4955"/>
                    <a:pt x="400" y="6175"/>
                  </a:cubicBezTo>
                  <a:cubicBezTo>
                    <a:pt x="933" y="6818"/>
                    <a:pt x="1708" y="7195"/>
                    <a:pt x="2552" y="7217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7" id="117"/>
            <p:cNvSpPr/>
            <p:nvPr/>
          </p:nvSpPr>
          <p:spPr>
            <a:xfrm>
              <a:off x="10098424" y="2860210"/>
              <a:ext cx="433654" cy="361560"/>
            </a:xfrm>
            <a:custGeom>
              <a:avLst/>
              <a:gdLst/>
              <a:ahLst/>
              <a:cxnLst/>
              <a:rect r="r" b="b" t="t" l="l"/>
              <a:pathLst>
                <a:path w="433654" h="361560" stroke="true" fill="norm" extrusionOk="true">
                  <a:moveTo>
                    <a:pt x="365084" y="361522"/>
                  </a:moveTo>
                  <a:lnTo>
                    <a:pt x="370406" y="357973"/>
                  </a:lnTo>
                  <a:cubicBezTo>
                    <a:pt x="315406" y="303638"/>
                    <a:pt x="261071" y="250634"/>
                    <a:pt x="206514" y="197186"/>
                  </a:cubicBezTo>
                  <a:lnTo>
                    <a:pt x="23771" y="17991"/>
                  </a:lnTo>
                  <a:lnTo>
                    <a:pt x="21997" y="16217"/>
                  </a:lnTo>
                  <a:lnTo>
                    <a:pt x="27985" y="19766"/>
                  </a:lnTo>
                  <a:cubicBezTo>
                    <a:pt x="170454" y="101468"/>
                    <a:pt x="304805" y="196587"/>
                    <a:pt x="429177" y="303860"/>
                  </a:cubicBezTo>
                  <a:lnTo>
                    <a:pt x="433390" y="299203"/>
                  </a:lnTo>
                  <a:cubicBezTo>
                    <a:pt x="320019" y="201422"/>
                    <a:pt x="198397" y="113643"/>
                    <a:pt x="69900" y="36842"/>
                  </a:cubicBezTo>
                  <a:lnTo>
                    <a:pt x="69900" y="36842"/>
                  </a:lnTo>
                  <a:cubicBezTo>
                    <a:pt x="57037" y="29080"/>
                    <a:pt x="44175" y="21762"/>
                    <a:pt x="31089" y="14665"/>
                  </a:cubicBezTo>
                  <a:lnTo>
                    <a:pt x="29093" y="14665"/>
                  </a:lnTo>
                  <a:lnTo>
                    <a:pt x="4477" y="693"/>
                  </a:lnTo>
                  <a:cubicBezTo>
                    <a:pt x="3323" y="-283"/>
                    <a:pt x="1638" y="-283"/>
                    <a:pt x="485" y="693"/>
                  </a:cubicBezTo>
                  <a:cubicBezTo>
                    <a:pt x="-514" y="1913"/>
                    <a:pt x="-514" y="3687"/>
                    <a:pt x="485" y="4907"/>
                  </a:cubicBezTo>
                  <a:lnTo>
                    <a:pt x="4255" y="8455"/>
                  </a:lnTo>
                  <a:lnTo>
                    <a:pt x="4255" y="8455"/>
                  </a:lnTo>
                  <a:lnTo>
                    <a:pt x="8246" y="12447"/>
                  </a:lnTo>
                  <a:lnTo>
                    <a:pt x="21775" y="25754"/>
                  </a:lnTo>
                  <a:lnTo>
                    <a:pt x="202300" y="203174"/>
                  </a:ln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8" id="118"/>
            <p:cNvSpPr/>
            <p:nvPr/>
          </p:nvSpPr>
          <p:spPr>
            <a:xfrm>
              <a:off x="9961669" y="2517174"/>
              <a:ext cx="884484" cy="489739"/>
            </a:xfrm>
            <a:custGeom>
              <a:avLst/>
              <a:gdLst/>
              <a:ahLst/>
              <a:cxnLst/>
              <a:rect r="r" b="b" t="t" l="l"/>
              <a:pathLst>
                <a:path w="884484" h="489739" stroke="true" fill="norm" extrusionOk="true">
                  <a:moveTo>
                    <a:pt x="235708" y="409596"/>
                  </a:moveTo>
                  <a:cubicBezTo>
                    <a:pt x="315148" y="438161"/>
                    <a:pt x="396717" y="460405"/>
                    <a:pt x="479662" y="476129"/>
                  </a:cubicBezTo>
                  <a:cubicBezTo>
                    <a:pt x="509778" y="482738"/>
                    <a:pt x="540295" y="487262"/>
                    <a:pt x="571033" y="489657"/>
                  </a:cubicBezTo>
                  <a:lnTo>
                    <a:pt x="585670" y="489657"/>
                  </a:lnTo>
                  <a:cubicBezTo>
                    <a:pt x="606584" y="490056"/>
                    <a:pt x="627474" y="487683"/>
                    <a:pt x="647767" y="482560"/>
                  </a:cubicBezTo>
                  <a:cubicBezTo>
                    <a:pt x="704298" y="465461"/>
                    <a:pt x="753199" y="429334"/>
                    <a:pt x="786155" y="380322"/>
                  </a:cubicBezTo>
                  <a:cubicBezTo>
                    <a:pt x="818667" y="331598"/>
                    <a:pt x="843928" y="278409"/>
                    <a:pt x="861115" y="222418"/>
                  </a:cubicBezTo>
                  <a:cubicBezTo>
                    <a:pt x="873046" y="192320"/>
                    <a:pt x="880520" y="160642"/>
                    <a:pt x="883293" y="128385"/>
                  </a:cubicBezTo>
                  <a:cubicBezTo>
                    <a:pt x="891255" y="65935"/>
                    <a:pt x="847099" y="8848"/>
                    <a:pt x="784647" y="879"/>
                  </a:cubicBezTo>
                  <a:cubicBezTo>
                    <a:pt x="777417" y="-43"/>
                    <a:pt x="770143" y="-272"/>
                    <a:pt x="762869" y="198"/>
                  </a:cubicBezTo>
                  <a:lnTo>
                    <a:pt x="761094" y="198"/>
                  </a:lnTo>
                  <a:cubicBezTo>
                    <a:pt x="749008" y="46"/>
                    <a:pt x="736921" y="786"/>
                    <a:pt x="724945" y="2416"/>
                  </a:cubicBezTo>
                  <a:lnTo>
                    <a:pt x="724945" y="2416"/>
                  </a:lnTo>
                  <a:cubicBezTo>
                    <a:pt x="703788" y="5809"/>
                    <a:pt x="682830" y="10400"/>
                    <a:pt x="662182" y="16166"/>
                  </a:cubicBezTo>
                  <a:cubicBezTo>
                    <a:pt x="609178" y="29916"/>
                    <a:pt x="556396" y="44110"/>
                    <a:pt x="503613" y="59191"/>
                  </a:cubicBezTo>
                  <a:cubicBezTo>
                    <a:pt x="409425" y="86247"/>
                    <a:pt x="315769" y="115817"/>
                    <a:pt x="222623" y="147901"/>
                  </a:cubicBezTo>
                  <a:lnTo>
                    <a:pt x="144115" y="174958"/>
                  </a:lnTo>
                  <a:lnTo>
                    <a:pt x="124377" y="182055"/>
                  </a:lnTo>
                  <a:lnTo>
                    <a:pt x="81796" y="197357"/>
                  </a:lnTo>
                  <a:cubicBezTo>
                    <a:pt x="57445" y="205139"/>
                    <a:pt x="34402" y="216580"/>
                    <a:pt x="13489" y="231289"/>
                  </a:cubicBezTo>
                  <a:cubicBezTo>
                    <a:pt x="-14455" y="253466"/>
                    <a:pt x="5505" y="274313"/>
                    <a:pt x="26352" y="292499"/>
                  </a:cubicBezTo>
                  <a:cubicBezTo>
                    <a:pt x="35888" y="300926"/>
                    <a:pt x="45868" y="308910"/>
                    <a:pt x="56070" y="316450"/>
                  </a:cubicBezTo>
                  <a:lnTo>
                    <a:pt x="63832" y="321995"/>
                  </a:lnTo>
                  <a:cubicBezTo>
                    <a:pt x="117147" y="358410"/>
                    <a:pt x="174919" y="387840"/>
                    <a:pt x="235708" y="409596"/>
                  </a:cubicBezTo>
                  <a:close/>
                </a:path>
              </a:pathLst>
            </a:custGeom>
            <a:solidFill>
              <a:srgbClr val="FFCAA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19" id="119"/>
            <p:cNvSpPr/>
            <p:nvPr/>
          </p:nvSpPr>
          <p:spPr>
            <a:xfrm>
              <a:off x="10494820" y="2518722"/>
              <a:ext cx="227319" cy="489034"/>
            </a:xfrm>
            <a:custGeom>
              <a:avLst/>
              <a:gdLst/>
              <a:ahLst/>
              <a:cxnLst/>
              <a:rect r="r" b="b" t="t" l="l"/>
              <a:pathLst>
                <a:path w="227319" h="489034" stroke="true" fill="norm" extrusionOk="true">
                  <a:moveTo>
                    <a:pt x="37659" y="488996"/>
                  </a:moveTo>
                  <a:lnTo>
                    <a:pt x="52297" y="488996"/>
                  </a:lnTo>
                  <a:cubicBezTo>
                    <a:pt x="24752" y="467749"/>
                    <a:pt x="8407" y="435082"/>
                    <a:pt x="7942" y="400285"/>
                  </a:cubicBezTo>
                  <a:cubicBezTo>
                    <a:pt x="11645" y="354090"/>
                    <a:pt x="36129" y="312085"/>
                    <a:pt x="74474" y="286071"/>
                  </a:cubicBezTo>
                  <a:cubicBezTo>
                    <a:pt x="113152" y="260048"/>
                    <a:pt x="155556" y="240010"/>
                    <a:pt x="200221" y="226635"/>
                  </a:cubicBezTo>
                  <a:cubicBezTo>
                    <a:pt x="202062" y="225919"/>
                    <a:pt x="203281" y="224169"/>
                    <a:pt x="203326" y="222200"/>
                  </a:cubicBezTo>
                  <a:cubicBezTo>
                    <a:pt x="203459" y="220248"/>
                    <a:pt x="202284" y="218445"/>
                    <a:pt x="200443" y="217764"/>
                  </a:cubicBezTo>
                  <a:cubicBezTo>
                    <a:pt x="142493" y="191654"/>
                    <a:pt x="116656" y="123505"/>
                    <a:pt x="142781" y="65544"/>
                  </a:cubicBezTo>
                  <a:cubicBezTo>
                    <a:pt x="149324" y="50982"/>
                    <a:pt x="158860" y="37944"/>
                    <a:pt x="170725" y="27259"/>
                  </a:cubicBezTo>
                  <a:cubicBezTo>
                    <a:pt x="186626" y="13156"/>
                    <a:pt x="206120" y="3717"/>
                    <a:pt x="227056" y="-19"/>
                  </a:cubicBezTo>
                  <a:cubicBezTo>
                    <a:pt x="214969" y="-172"/>
                    <a:pt x="202883" y="568"/>
                    <a:pt x="190906" y="2198"/>
                  </a:cubicBezTo>
                  <a:lnTo>
                    <a:pt x="190906" y="2198"/>
                  </a:lnTo>
                  <a:cubicBezTo>
                    <a:pt x="181392" y="7042"/>
                    <a:pt x="172521" y="13079"/>
                    <a:pt x="164515" y="20162"/>
                  </a:cubicBezTo>
                  <a:cubicBezTo>
                    <a:pt x="113351" y="66028"/>
                    <a:pt x="109049" y="144687"/>
                    <a:pt x="154912" y="195850"/>
                  </a:cubicBezTo>
                  <a:cubicBezTo>
                    <a:pt x="164049" y="206026"/>
                    <a:pt x="174784" y="214628"/>
                    <a:pt x="186693" y="221313"/>
                  </a:cubicBezTo>
                  <a:cubicBezTo>
                    <a:pt x="144955" y="234584"/>
                    <a:pt x="105479" y="254100"/>
                    <a:pt x="69595" y="279196"/>
                  </a:cubicBezTo>
                  <a:cubicBezTo>
                    <a:pt x="29055" y="307095"/>
                    <a:pt x="3373" y="351872"/>
                    <a:pt x="-264" y="400951"/>
                  </a:cubicBezTo>
                  <a:cubicBezTo>
                    <a:pt x="-87" y="434239"/>
                    <a:pt x="13597" y="465997"/>
                    <a:pt x="37659" y="488996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0" id="120"/>
            <p:cNvSpPr/>
            <p:nvPr/>
          </p:nvSpPr>
          <p:spPr>
            <a:xfrm>
              <a:off x="10700452" y="2603339"/>
              <a:ext cx="69113" cy="55422"/>
            </a:xfrm>
            <a:custGeom>
              <a:avLst/>
              <a:gdLst/>
              <a:ahLst/>
              <a:cxnLst/>
              <a:rect r="r" b="b" t="t" l="l"/>
              <a:pathLst>
                <a:path w="69113" h="55422" stroke="true" fill="norm" extrusionOk="true">
                  <a:moveTo>
                    <a:pt x="67332" y="33571"/>
                  </a:moveTo>
                  <a:cubicBezTo>
                    <a:pt x="63539" y="42730"/>
                    <a:pt x="55777" y="49669"/>
                    <a:pt x="46263" y="52422"/>
                  </a:cubicBezTo>
                  <a:cubicBezTo>
                    <a:pt x="32025" y="58634"/>
                    <a:pt x="15392" y="54859"/>
                    <a:pt x="5235" y="43107"/>
                  </a:cubicBezTo>
                  <a:cubicBezTo>
                    <a:pt x="-3548" y="31934"/>
                    <a:pt x="-1596" y="15762"/>
                    <a:pt x="9559" y="6984"/>
                  </a:cubicBezTo>
                  <a:cubicBezTo>
                    <a:pt x="9670" y="6900"/>
                    <a:pt x="9781" y="6818"/>
                    <a:pt x="9892" y="6736"/>
                  </a:cubicBezTo>
                  <a:cubicBezTo>
                    <a:pt x="29852" y="-7680"/>
                    <a:pt x="77977" y="748"/>
                    <a:pt x="67332" y="33571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1" id="121"/>
            <p:cNvSpPr/>
            <p:nvPr/>
          </p:nvSpPr>
          <p:spPr>
            <a:xfrm>
              <a:off x="10604415" y="2853475"/>
              <a:ext cx="54848" cy="48235"/>
            </a:xfrm>
            <a:custGeom>
              <a:avLst/>
              <a:gdLst/>
              <a:ahLst/>
              <a:cxnLst/>
              <a:rect r="r" b="b" t="t" l="l"/>
              <a:pathLst>
                <a:path w="54848" h="48235" stroke="true" fill="norm" extrusionOk="true">
                  <a:moveTo>
                    <a:pt x="53368" y="16742"/>
                  </a:moveTo>
                  <a:cubicBezTo>
                    <a:pt x="56982" y="27697"/>
                    <a:pt x="52325" y="39673"/>
                    <a:pt x="42279" y="45351"/>
                  </a:cubicBezTo>
                  <a:cubicBezTo>
                    <a:pt x="23650" y="55553"/>
                    <a:pt x="-5625" y="36702"/>
                    <a:pt x="585" y="14524"/>
                  </a:cubicBezTo>
                  <a:cubicBezTo>
                    <a:pt x="6795" y="-7653"/>
                    <a:pt x="46271" y="-2553"/>
                    <a:pt x="53368" y="16742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2" id="122"/>
            <p:cNvSpPr/>
            <p:nvPr/>
          </p:nvSpPr>
          <p:spPr>
            <a:xfrm>
              <a:off x="10262190" y="2660540"/>
              <a:ext cx="208753" cy="98266"/>
            </a:xfrm>
            <a:custGeom>
              <a:avLst/>
              <a:gdLst/>
              <a:ahLst/>
              <a:cxnLst/>
              <a:rect r="r" b="b" t="t" l="l"/>
              <a:pathLst>
                <a:path w="208753" h="98266" stroke="true" fill="norm" extrusionOk="true">
                  <a:moveTo>
                    <a:pt x="167385" y="1651"/>
                  </a:moveTo>
                  <a:cubicBezTo>
                    <a:pt x="176190" y="2519"/>
                    <a:pt x="184751" y="5000"/>
                    <a:pt x="192668" y="8970"/>
                  </a:cubicBezTo>
                  <a:cubicBezTo>
                    <a:pt x="200719" y="12998"/>
                    <a:pt x="206463" y="20533"/>
                    <a:pt x="208193" y="29373"/>
                  </a:cubicBezTo>
                  <a:cubicBezTo>
                    <a:pt x="210854" y="45785"/>
                    <a:pt x="195107" y="59091"/>
                    <a:pt x="180692" y="67297"/>
                  </a:cubicBezTo>
                  <a:cubicBezTo>
                    <a:pt x="140373" y="89668"/>
                    <a:pt x="94577" y="100271"/>
                    <a:pt x="48514" y="97902"/>
                  </a:cubicBezTo>
                  <a:cubicBezTo>
                    <a:pt x="17687" y="96128"/>
                    <a:pt x="-18019" y="73729"/>
                    <a:pt x="9703" y="42458"/>
                  </a:cubicBezTo>
                  <a:cubicBezTo>
                    <a:pt x="36583" y="19593"/>
                    <a:pt x="69915" y="5643"/>
                    <a:pt x="105067" y="2539"/>
                  </a:cubicBezTo>
                  <a:cubicBezTo>
                    <a:pt x="125714" y="-571"/>
                    <a:pt x="146672" y="-868"/>
                    <a:pt x="167385" y="1651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3" id="123"/>
            <p:cNvSpPr/>
            <p:nvPr/>
          </p:nvSpPr>
          <p:spPr>
            <a:xfrm>
              <a:off x="10298719" y="2815685"/>
              <a:ext cx="96330" cy="57916"/>
            </a:xfrm>
            <a:custGeom>
              <a:avLst/>
              <a:gdLst/>
              <a:ahLst/>
              <a:cxnLst/>
              <a:rect r="r" b="b" t="t" l="l"/>
              <a:pathLst>
                <a:path w="96330" h="57916" stroke="true" fill="norm" extrusionOk="true">
                  <a:moveTo>
                    <a:pt x="70313" y="2637"/>
                  </a:moveTo>
                  <a:cubicBezTo>
                    <a:pt x="77609" y="4697"/>
                    <a:pt x="84240" y="8591"/>
                    <a:pt x="89607" y="13947"/>
                  </a:cubicBezTo>
                  <a:cubicBezTo>
                    <a:pt x="94885" y="19594"/>
                    <a:pt x="97125" y="27431"/>
                    <a:pt x="95595" y="35016"/>
                  </a:cubicBezTo>
                  <a:cubicBezTo>
                    <a:pt x="93532" y="41470"/>
                    <a:pt x="88986" y="46814"/>
                    <a:pt x="82954" y="49875"/>
                  </a:cubicBezTo>
                  <a:cubicBezTo>
                    <a:pt x="76943" y="52824"/>
                    <a:pt x="70512" y="54776"/>
                    <a:pt x="63881" y="55641"/>
                  </a:cubicBezTo>
                  <a:cubicBezTo>
                    <a:pt x="53103" y="58080"/>
                    <a:pt x="41992" y="58524"/>
                    <a:pt x="31058" y="56972"/>
                  </a:cubicBezTo>
                  <a:cubicBezTo>
                    <a:pt x="20014" y="55264"/>
                    <a:pt x="10233" y="48877"/>
                    <a:pt x="4223" y="39451"/>
                  </a:cubicBezTo>
                  <a:cubicBezTo>
                    <a:pt x="-17954" y="862"/>
                    <a:pt x="48135" y="-4460"/>
                    <a:pt x="70313" y="2637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4" id="124"/>
            <p:cNvSpPr/>
            <p:nvPr/>
          </p:nvSpPr>
          <p:spPr>
            <a:xfrm>
              <a:off x="10017781" y="2692392"/>
              <a:ext cx="148701" cy="147037"/>
            </a:xfrm>
            <a:custGeom>
              <a:avLst/>
              <a:gdLst/>
              <a:ahLst/>
              <a:cxnLst/>
              <a:rect r="r" b="b" t="t" l="l"/>
              <a:pathLst>
                <a:path w="148701" h="147037" stroke="true" fill="norm" extrusionOk="true">
                  <a:moveTo>
                    <a:pt x="56733" y="96212"/>
                  </a:moveTo>
                  <a:cubicBezTo>
                    <a:pt x="67222" y="116650"/>
                    <a:pt x="87515" y="130232"/>
                    <a:pt x="110402" y="132139"/>
                  </a:cubicBezTo>
                  <a:cubicBezTo>
                    <a:pt x="121956" y="132771"/>
                    <a:pt x="133223" y="128502"/>
                    <a:pt x="141451" y="120385"/>
                  </a:cubicBezTo>
                  <a:cubicBezTo>
                    <a:pt x="142671" y="119081"/>
                    <a:pt x="143801" y="117671"/>
                    <a:pt x="144777" y="116171"/>
                  </a:cubicBezTo>
                  <a:cubicBezTo>
                    <a:pt x="147594" y="111669"/>
                    <a:pt x="148836" y="106371"/>
                    <a:pt x="148326" y="101091"/>
                  </a:cubicBezTo>
                  <a:cubicBezTo>
                    <a:pt x="146551" y="83792"/>
                    <a:pt x="126148" y="75143"/>
                    <a:pt x="109293" y="74478"/>
                  </a:cubicBezTo>
                  <a:cubicBezTo>
                    <a:pt x="92926" y="73906"/>
                    <a:pt x="76626" y="77013"/>
                    <a:pt x="61612" y="83570"/>
                  </a:cubicBezTo>
                  <a:cubicBezTo>
                    <a:pt x="60458" y="80716"/>
                    <a:pt x="59637" y="77740"/>
                    <a:pt x="59172" y="74699"/>
                  </a:cubicBezTo>
                  <a:cubicBezTo>
                    <a:pt x="55091" y="48641"/>
                    <a:pt x="64139" y="22247"/>
                    <a:pt x="83345" y="4175"/>
                  </a:cubicBezTo>
                  <a:cubicBezTo>
                    <a:pt x="84720" y="2658"/>
                    <a:pt x="86206" y="1250"/>
                    <a:pt x="87781" y="-39"/>
                  </a:cubicBezTo>
                  <a:lnTo>
                    <a:pt x="68043" y="7058"/>
                  </a:lnTo>
                  <a:cubicBezTo>
                    <a:pt x="52474" y="26603"/>
                    <a:pt x="45865" y="51805"/>
                    <a:pt x="49858" y="76474"/>
                  </a:cubicBezTo>
                  <a:cubicBezTo>
                    <a:pt x="50545" y="80257"/>
                    <a:pt x="51587" y="83967"/>
                    <a:pt x="52962" y="87562"/>
                  </a:cubicBezTo>
                  <a:cubicBezTo>
                    <a:pt x="30119" y="99651"/>
                    <a:pt x="11535" y="118462"/>
                    <a:pt x="-264" y="141454"/>
                  </a:cubicBezTo>
                  <a:lnTo>
                    <a:pt x="7498" y="146998"/>
                  </a:lnTo>
                  <a:cubicBezTo>
                    <a:pt x="18077" y="125260"/>
                    <a:pt x="35331" y="107467"/>
                    <a:pt x="56733" y="96212"/>
                  </a:cubicBezTo>
                  <a:close/>
                  <a:moveTo>
                    <a:pt x="65381" y="91998"/>
                  </a:moveTo>
                  <a:cubicBezTo>
                    <a:pt x="79376" y="86028"/>
                    <a:pt x="94545" y="83298"/>
                    <a:pt x="109737" y="84014"/>
                  </a:cubicBezTo>
                  <a:cubicBezTo>
                    <a:pt x="123486" y="84014"/>
                    <a:pt x="138568" y="90445"/>
                    <a:pt x="139676" y="102200"/>
                  </a:cubicBezTo>
                  <a:cubicBezTo>
                    <a:pt x="140120" y="106489"/>
                    <a:pt x="138568" y="110745"/>
                    <a:pt x="135463" y="113732"/>
                  </a:cubicBezTo>
                  <a:cubicBezTo>
                    <a:pt x="129142" y="119880"/>
                    <a:pt x="120537" y="123097"/>
                    <a:pt x="111732" y="122603"/>
                  </a:cubicBezTo>
                  <a:cubicBezTo>
                    <a:pt x="92039" y="121046"/>
                    <a:pt x="74541" y="109487"/>
                    <a:pt x="65381" y="91998"/>
                  </a:cubicBezTo>
                  <a:close/>
                </a:path>
              </a:pathLst>
            </a:custGeom>
            <a:solidFill>
              <a:srgbClr val="3A47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5" id="125"/>
            <p:cNvSpPr/>
            <p:nvPr/>
          </p:nvSpPr>
          <p:spPr>
            <a:xfrm>
              <a:off x="9696497" y="2836103"/>
              <a:ext cx="210618" cy="290525"/>
            </a:xfrm>
            <a:custGeom>
              <a:avLst/>
              <a:gdLst/>
              <a:ahLst/>
              <a:cxnLst/>
              <a:rect r="r" b="b" t="t" l="l"/>
              <a:pathLst>
                <a:path w="210618" h="290525" stroke="true" fill="norm" extrusionOk="true">
                  <a:moveTo>
                    <a:pt x="210354" y="-39"/>
                  </a:moveTo>
                  <a:cubicBezTo>
                    <a:pt x="88023" y="6124"/>
                    <a:pt x="-6143" y="110294"/>
                    <a:pt x="22" y="232626"/>
                  </a:cubicBezTo>
                  <a:cubicBezTo>
                    <a:pt x="1021" y="252297"/>
                    <a:pt x="4613" y="271769"/>
                    <a:pt x="10756" y="290487"/>
                  </a:cubicBezTo>
                </a:path>
              </a:pathLst>
            </a:custGeom>
            <a:noFill/>
            <a:ln w="12405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6" id="126"/>
            <p:cNvSpPr/>
            <p:nvPr/>
          </p:nvSpPr>
          <p:spPr>
            <a:xfrm>
              <a:off x="9898370" y="2473943"/>
              <a:ext cx="143584" cy="336655"/>
            </a:xfrm>
            <a:custGeom>
              <a:avLst/>
              <a:gdLst/>
              <a:ahLst/>
              <a:cxnLst/>
              <a:rect r="r" b="b" t="t" l="l"/>
              <a:pathLst>
                <a:path w="143584" h="336655" stroke="true" fill="norm" extrusionOk="true">
                  <a:moveTo>
                    <a:pt x="41304" y="336616"/>
                  </a:moveTo>
                  <a:cubicBezTo>
                    <a:pt x="1340" y="280647"/>
                    <a:pt x="-10592" y="209390"/>
                    <a:pt x="8925" y="143450"/>
                  </a:cubicBezTo>
                  <a:cubicBezTo>
                    <a:pt x="29461" y="77602"/>
                    <a:pt x="78961" y="24751"/>
                    <a:pt x="143321" y="-39"/>
                  </a:cubicBezTo>
                </a:path>
              </a:pathLst>
            </a:custGeom>
            <a:noFill/>
            <a:ln w="12405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7" id="127"/>
            <p:cNvSpPr/>
            <p:nvPr/>
          </p:nvSpPr>
          <p:spPr>
            <a:xfrm>
              <a:off x="7244540" y="1742387"/>
              <a:ext cx="341694" cy="391936"/>
            </a:xfrm>
            <a:custGeom>
              <a:avLst/>
              <a:gdLst/>
              <a:ahLst/>
              <a:cxnLst/>
              <a:rect r="r" b="b" t="t" l="l"/>
              <a:pathLst>
                <a:path w="341694" h="391936" stroke="true" fill="norm" extrusionOk="true">
                  <a:moveTo>
                    <a:pt x="171772" y="383773"/>
                  </a:moveTo>
                  <a:cubicBezTo>
                    <a:pt x="139171" y="317240"/>
                    <a:pt x="75966" y="268449"/>
                    <a:pt x="7880" y="232965"/>
                  </a:cubicBezTo>
                  <a:cubicBezTo>
                    <a:pt x="406" y="229011"/>
                    <a:pt x="-2432" y="219750"/>
                    <a:pt x="1515" y="212280"/>
                  </a:cubicBezTo>
                  <a:cubicBezTo>
                    <a:pt x="2624" y="210196"/>
                    <a:pt x="4199" y="208395"/>
                    <a:pt x="6106" y="207018"/>
                  </a:cubicBezTo>
                  <a:cubicBezTo>
                    <a:pt x="70354" y="155987"/>
                    <a:pt x="118679" y="87658"/>
                    <a:pt x="145381" y="10081"/>
                  </a:cubicBezTo>
                  <a:cubicBezTo>
                    <a:pt x="148131" y="2217"/>
                    <a:pt x="156714" y="-1937"/>
                    <a:pt x="164586" y="806"/>
                  </a:cubicBezTo>
                  <a:cubicBezTo>
                    <a:pt x="168135" y="2044"/>
                    <a:pt x="171085" y="4559"/>
                    <a:pt x="172881" y="7863"/>
                  </a:cubicBezTo>
                  <a:cubicBezTo>
                    <a:pt x="214020" y="74640"/>
                    <a:pt x="269464" y="131450"/>
                    <a:pt x="335221" y="174195"/>
                  </a:cubicBezTo>
                  <a:cubicBezTo>
                    <a:pt x="342029" y="179216"/>
                    <a:pt x="343448" y="188797"/>
                    <a:pt x="338437" y="195596"/>
                  </a:cubicBezTo>
                  <a:cubicBezTo>
                    <a:pt x="337527" y="196823"/>
                    <a:pt x="336441" y="197907"/>
                    <a:pt x="335221" y="198812"/>
                  </a:cubicBezTo>
                  <a:cubicBezTo>
                    <a:pt x="273523" y="246141"/>
                    <a:pt x="226329" y="309842"/>
                    <a:pt x="199051" y="382664"/>
                  </a:cubicBezTo>
                  <a:cubicBezTo>
                    <a:pt x="195813" y="390340"/>
                    <a:pt x="186986" y="393943"/>
                    <a:pt x="179291" y="390712"/>
                  </a:cubicBezTo>
                  <a:cubicBezTo>
                    <a:pt x="176053" y="389348"/>
                    <a:pt x="173391" y="386893"/>
                    <a:pt x="171772" y="383773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8" id="128"/>
            <p:cNvSpPr/>
            <p:nvPr/>
          </p:nvSpPr>
          <p:spPr>
            <a:xfrm>
              <a:off x="8729492" y="3390496"/>
              <a:ext cx="214748" cy="246269"/>
            </a:xfrm>
            <a:custGeom>
              <a:avLst/>
              <a:gdLst/>
              <a:ahLst/>
              <a:cxnLst/>
              <a:rect r="r" b="b" t="t" l="l"/>
              <a:pathLst>
                <a:path w="214748" h="246269" stroke="true" fill="norm" extrusionOk="true">
                  <a:moveTo>
                    <a:pt x="107736" y="241299"/>
                  </a:moveTo>
                  <a:cubicBezTo>
                    <a:pt x="84183" y="199693"/>
                    <a:pt x="48189" y="166516"/>
                    <a:pt x="4832" y="146379"/>
                  </a:cubicBezTo>
                  <a:cubicBezTo>
                    <a:pt x="174" y="143917"/>
                    <a:pt x="-1622" y="138151"/>
                    <a:pt x="840" y="133493"/>
                  </a:cubicBezTo>
                  <a:cubicBezTo>
                    <a:pt x="1527" y="132185"/>
                    <a:pt x="2526" y="131054"/>
                    <a:pt x="3723" y="130189"/>
                  </a:cubicBezTo>
                  <a:cubicBezTo>
                    <a:pt x="44130" y="98054"/>
                    <a:pt x="74514" y="55029"/>
                    <a:pt x="91325" y="6216"/>
                  </a:cubicBezTo>
                  <a:cubicBezTo>
                    <a:pt x="93143" y="1271"/>
                    <a:pt x="98620" y="-1257"/>
                    <a:pt x="103567" y="539"/>
                  </a:cubicBezTo>
                  <a:cubicBezTo>
                    <a:pt x="105717" y="1337"/>
                    <a:pt x="107514" y="2868"/>
                    <a:pt x="108623" y="4886"/>
                  </a:cubicBezTo>
                  <a:cubicBezTo>
                    <a:pt x="134438" y="46912"/>
                    <a:pt x="169301" y="82663"/>
                    <a:pt x="210640" y="109564"/>
                  </a:cubicBezTo>
                  <a:cubicBezTo>
                    <a:pt x="214875" y="112713"/>
                    <a:pt x="215740" y="118679"/>
                    <a:pt x="212591" y="122915"/>
                  </a:cubicBezTo>
                  <a:cubicBezTo>
                    <a:pt x="212037" y="123647"/>
                    <a:pt x="211394" y="124312"/>
                    <a:pt x="210640" y="124866"/>
                  </a:cubicBezTo>
                  <a:cubicBezTo>
                    <a:pt x="171807" y="154651"/>
                    <a:pt x="142133" y="194770"/>
                    <a:pt x="125034" y="240633"/>
                  </a:cubicBezTo>
                  <a:cubicBezTo>
                    <a:pt x="122728" y="245512"/>
                    <a:pt x="116917" y="247597"/>
                    <a:pt x="112038" y="245290"/>
                  </a:cubicBezTo>
                  <a:cubicBezTo>
                    <a:pt x="110242" y="244425"/>
                    <a:pt x="108734" y="243028"/>
                    <a:pt x="107736" y="241299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29" id="129"/>
            <p:cNvSpPr/>
            <p:nvPr/>
          </p:nvSpPr>
          <p:spPr>
            <a:xfrm>
              <a:off x="10520847" y="4467174"/>
              <a:ext cx="199744" cy="229469"/>
            </a:xfrm>
            <a:custGeom>
              <a:avLst/>
              <a:gdLst/>
              <a:ahLst/>
              <a:cxnLst/>
              <a:rect r="r" b="b" t="t" l="l"/>
              <a:pathLst>
                <a:path w="199744" h="229469" stroke="true" fill="norm" extrusionOk="true">
                  <a:moveTo>
                    <a:pt x="100343" y="224929"/>
                  </a:moveTo>
                  <a:cubicBezTo>
                    <a:pt x="78431" y="186096"/>
                    <a:pt x="44921" y="155092"/>
                    <a:pt x="4536" y="136219"/>
                  </a:cubicBezTo>
                  <a:cubicBezTo>
                    <a:pt x="189" y="133979"/>
                    <a:pt x="-1518" y="128612"/>
                    <a:pt x="721" y="124265"/>
                  </a:cubicBezTo>
                  <a:cubicBezTo>
                    <a:pt x="1364" y="123023"/>
                    <a:pt x="2296" y="121958"/>
                    <a:pt x="3427" y="121138"/>
                  </a:cubicBezTo>
                  <a:cubicBezTo>
                    <a:pt x="41040" y="91287"/>
                    <a:pt x="69294" y="51256"/>
                    <a:pt x="84818" y="5815"/>
                  </a:cubicBezTo>
                  <a:cubicBezTo>
                    <a:pt x="86482" y="1202"/>
                    <a:pt x="91583" y="-1171"/>
                    <a:pt x="96174" y="492"/>
                  </a:cubicBezTo>
                  <a:cubicBezTo>
                    <a:pt x="98258" y="1246"/>
                    <a:pt x="99988" y="2754"/>
                    <a:pt x="101008" y="4706"/>
                  </a:cubicBezTo>
                  <a:cubicBezTo>
                    <a:pt x="125093" y="43694"/>
                    <a:pt x="157517" y="76871"/>
                    <a:pt x="195928" y="101843"/>
                  </a:cubicBezTo>
                  <a:cubicBezTo>
                    <a:pt x="199920" y="104904"/>
                    <a:pt x="200652" y="110604"/>
                    <a:pt x="197592" y="114596"/>
                  </a:cubicBezTo>
                  <a:cubicBezTo>
                    <a:pt x="197104" y="115216"/>
                    <a:pt x="196549" y="115771"/>
                    <a:pt x="195928" y="116259"/>
                  </a:cubicBezTo>
                  <a:cubicBezTo>
                    <a:pt x="159823" y="143914"/>
                    <a:pt x="132212" y="181195"/>
                    <a:pt x="116311" y="223820"/>
                  </a:cubicBezTo>
                  <a:cubicBezTo>
                    <a:pt x="114515" y="228366"/>
                    <a:pt x="109347" y="230606"/>
                    <a:pt x="104800" y="228810"/>
                  </a:cubicBezTo>
                  <a:cubicBezTo>
                    <a:pt x="102915" y="228056"/>
                    <a:pt x="101341" y="226703"/>
                    <a:pt x="100343" y="224929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30" id="130"/>
            <p:cNvSpPr/>
            <p:nvPr/>
          </p:nvSpPr>
          <p:spPr>
            <a:xfrm>
              <a:off x="8940003" y="4763931"/>
              <a:ext cx="199107" cy="228523"/>
            </a:xfrm>
            <a:custGeom>
              <a:avLst/>
              <a:gdLst/>
              <a:ahLst/>
              <a:cxnLst/>
              <a:rect r="r" b="b" t="t" l="l"/>
              <a:pathLst>
                <a:path w="199107" h="228523" stroke="true" fill="norm" extrusionOk="true">
                  <a:moveTo>
                    <a:pt x="99928" y="224020"/>
                  </a:moveTo>
                  <a:cubicBezTo>
                    <a:pt x="78016" y="185187"/>
                    <a:pt x="44528" y="154183"/>
                    <a:pt x="4121" y="135310"/>
                  </a:cubicBezTo>
                  <a:cubicBezTo>
                    <a:pt x="-115" y="132826"/>
                    <a:pt x="-1512" y="127393"/>
                    <a:pt x="949" y="123179"/>
                  </a:cubicBezTo>
                  <a:cubicBezTo>
                    <a:pt x="1725" y="121870"/>
                    <a:pt x="2812" y="120784"/>
                    <a:pt x="4121" y="120007"/>
                  </a:cubicBezTo>
                  <a:cubicBezTo>
                    <a:pt x="41135" y="90201"/>
                    <a:pt x="68967" y="50525"/>
                    <a:pt x="84403" y="5571"/>
                  </a:cubicBezTo>
                  <a:cubicBezTo>
                    <a:pt x="86200" y="1025"/>
                    <a:pt x="91367" y="-1215"/>
                    <a:pt x="95914" y="581"/>
                  </a:cubicBezTo>
                  <a:cubicBezTo>
                    <a:pt x="97799" y="1335"/>
                    <a:pt x="99373" y="2688"/>
                    <a:pt x="100371" y="4462"/>
                  </a:cubicBezTo>
                  <a:cubicBezTo>
                    <a:pt x="124456" y="43450"/>
                    <a:pt x="156880" y="76628"/>
                    <a:pt x="195291" y="101600"/>
                  </a:cubicBezTo>
                  <a:cubicBezTo>
                    <a:pt x="199283" y="104660"/>
                    <a:pt x="200015" y="110360"/>
                    <a:pt x="196955" y="114352"/>
                  </a:cubicBezTo>
                  <a:cubicBezTo>
                    <a:pt x="196467" y="114973"/>
                    <a:pt x="195912" y="115527"/>
                    <a:pt x="195291" y="116015"/>
                  </a:cubicBezTo>
                  <a:cubicBezTo>
                    <a:pt x="159186" y="143604"/>
                    <a:pt x="131597" y="180796"/>
                    <a:pt x="115674" y="223355"/>
                  </a:cubicBezTo>
                  <a:cubicBezTo>
                    <a:pt x="113611" y="227790"/>
                    <a:pt x="108333" y="229720"/>
                    <a:pt x="103897" y="227657"/>
                  </a:cubicBezTo>
                  <a:cubicBezTo>
                    <a:pt x="102234" y="226881"/>
                    <a:pt x="100837" y="225617"/>
                    <a:pt x="99928" y="224020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31" id="131"/>
            <p:cNvSpPr/>
            <p:nvPr/>
          </p:nvSpPr>
          <p:spPr>
            <a:xfrm>
              <a:off x="6674540" y="4467417"/>
              <a:ext cx="200391" cy="230338"/>
            </a:xfrm>
            <a:custGeom>
              <a:avLst/>
              <a:gdLst/>
              <a:ahLst/>
              <a:cxnLst/>
              <a:rect r="r" b="b" t="t" l="l"/>
              <a:pathLst>
                <a:path w="200391" h="230338" stroke="true" fill="norm" extrusionOk="true">
                  <a:moveTo>
                    <a:pt x="99953" y="224686"/>
                  </a:moveTo>
                  <a:cubicBezTo>
                    <a:pt x="78086" y="185808"/>
                    <a:pt x="44576" y="154782"/>
                    <a:pt x="4147" y="135975"/>
                  </a:cubicBezTo>
                  <a:cubicBezTo>
                    <a:pt x="-23" y="133624"/>
                    <a:pt x="-1486" y="128368"/>
                    <a:pt x="842" y="124199"/>
                  </a:cubicBezTo>
                  <a:cubicBezTo>
                    <a:pt x="1618" y="122824"/>
                    <a:pt x="2772" y="121671"/>
                    <a:pt x="4147" y="120894"/>
                  </a:cubicBezTo>
                  <a:cubicBezTo>
                    <a:pt x="41693" y="90977"/>
                    <a:pt x="69926" y="50969"/>
                    <a:pt x="85538" y="5571"/>
                  </a:cubicBezTo>
                  <a:cubicBezTo>
                    <a:pt x="87334" y="1025"/>
                    <a:pt x="92502" y="-1215"/>
                    <a:pt x="97048" y="581"/>
                  </a:cubicBezTo>
                  <a:cubicBezTo>
                    <a:pt x="98933" y="1335"/>
                    <a:pt x="100508" y="2688"/>
                    <a:pt x="101506" y="4462"/>
                  </a:cubicBezTo>
                  <a:cubicBezTo>
                    <a:pt x="125635" y="43428"/>
                    <a:pt x="158037" y="76584"/>
                    <a:pt x="196426" y="101600"/>
                  </a:cubicBezTo>
                  <a:cubicBezTo>
                    <a:pt x="200396" y="104461"/>
                    <a:pt x="201327" y="110005"/>
                    <a:pt x="198466" y="113975"/>
                  </a:cubicBezTo>
                  <a:cubicBezTo>
                    <a:pt x="197890" y="114773"/>
                    <a:pt x="197202" y="115461"/>
                    <a:pt x="196426" y="116015"/>
                  </a:cubicBezTo>
                  <a:cubicBezTo>
                    <a:pt x="160387" y="143737"/>
                    <a:pt x="132799" y="180996"/>
                    <a:pt x="116808" y="223577"/>
                  </a:cubicBezTo>
                  <a:cubicBezTo>
                    <a:pt x="115611" y="228323"/>
                    <a:pt x="110798" y="231228"/>
                    <a:pt x="106053" y="230030"/>
                  </a:cubicBezTo>
                  <a:cubicBezTo>
                    <a:pt x="103281" y="229343"/>
                    <a:pt x="100996" y="227347"/>
                    <a:pt x="99953" y="224686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32" id="132"/>
            <p:cNvSpPr/>
            <p:nvPr/>
          </p:nvSpPr>
          <p:spPr>
            <a:xfrm>
              <a:off x="8992994" y="3122197"/>
              <a:ext cx="289230" cy="329937"/>
            </a:xfrm>
            <a:custGeom>
              <a:avLst/>
              <a:gdLst/>
              <a:ahLst/>
              <a:cxnLst/>
              <a:rect r="r" b="b" t="t" l="l"/>
              <a:pathLst>
                <a:path w="289230" h="329937" stroke="true" fill="norm" extrusionOk="true">
                  <a:moveTo>
                    <a:pt x="146070" y="324636"/>
                  </a:moveTo>
                  <a:cubicBezTo>
                    <a:pt x="114090" y="268527"/>
                    <a:pt x="65388" y="223795"/>
                    <a:pt x="6795" y="196672"/>
                  </a:cubicBezTo>
                  <a:cubicBezTo>
                    <a:pt x="452" y="193456"/>
                    <a:pt x="-2076" y="185716"/>
                    <a:pt x="1118" y="179395"/>
                  </a:cubicBezTo>
                  <a:cubicBezTo>
                    <a:pt x="2115" y="177399"/>
                    <a:pt x="3624" y="175714"/>
                    <a:pt x="5464" y="174494"/>
                  </a:cubicBezTo>
                  <a:cubicBezTo>
                    <a:pt x="59999" y="131159"/>
                    <a:pt x="101028" y="73143"/>
                    <a:pt x="123671" y="7275"/>
                  </a:cubicBezTo>
                  <a:cubicBezTo>
                    <a:pt x="126731" y="866"/>
                    <a:pt x="134427" y="-1840"/>
                    <a:pt x="140836" y="1221"/>
                  </a:cubicBezTo>
                  <a:cubicBezTo>
                    <a:pt x="142854" y="2197"/>
                    <a:pt x="144584" y="3660"/>
                    <a:pt x="145848" y="5501"/>
                  </a:cubicBezTo>
                  <a:cubicBezTo>
                    <a:pt x="180756" y="62209"/>
                    <a:pt x="227883" y="110401"/>
                    <a:pt x="283793" y="146550"/>
                  </a:cubicBezTo>
                  <a:cubicBezTo>
                    <a:pt x="289559" y="150919"/>
                    <a:pt x="290668" y="159125"/>
                    <a:pt x="286299" y="164891"/>
                  </a:cubicBezTo>
                  <a:cubicBezTo>
                    <a:pt x="285589" y="165823"/>
                    <a:pt x="284746" y="166688"/>
                    <a:pt x="283793" y="167397"/>
                  </a:cubicBezTo>
                  <a:cubicBezTo>
                    <a:pt x="231564" y="207406"/>
                    <a:pt x="191468" y="261164"/>
                    <a:pt x="168026" y="322640"/>
                  </a:cubicBezTo>
                  <a:cubicBezTo>
                    <a:pt x="164921" y="329027"/>
                    <a:pt x="157248" y="331711"/>
                    <a:pt x="150838" y="328606"/>
                  </a:cubicBezTo>
                  <a:cubicBezTo>
                    <a:pt x="148953" y="327697"/>
                    <a:pt x="147312" y="326344"/>
                    <a:pt x="146070" y="324636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33" id="133"/>
            <p:cNvSpPr/>
            <p:nvPr/>
          </p:nvSpPr>
          <p:spPr>
            <a:xfrm>
              <a:off x="9663599" y="2057653"/>
              <a:ext cx="270283" cy="309712"/>
            </a:xfrm>
            <a:custGeom>
              <a:avLst/>
              <a:gdLst/>
              <a:ahLst/>
              <a:cxnLst/>
              <a:rect r="r" b="b" t="t" l="l"/>
              <a:pathLst>
                <a:path w="270283" h="309712" stroke="true" fill="norm" extrusionOk="true">
                  <a:moveTo>
                    <a:pt x="135469" y="302480"/>
                  </a:moveTo>
                  <a:cubicBezTo>
                    <a:pt x="105817" y="250292"/>
                    <a:pt x="60620" y="208658"/>
                    <a:pt x="6174" y="183387"/>
                  </a:cubicBezTo>
                  <a:cubicBezTo>
                    <a:pt x="319" y="180326"/>
                    <a:pt x="-1965" y="173092"/>
                    <a:pt x="1095" y="167228"/>
                  </a:cubicBezTo>
                  <a:cubicBezTo>
                    <a:pt x="1805" y="165862"/>
                    <a:pt x="2781" y="164647"/>
                    <a:pt x="3956" y="163649"/>
                  </a:cubicBezTo>
                  <a:cubicBezTo>
                    <a:pt x="54987" y="123554"/>
                    <a:pt x="93465" y="69683"/>
                    <a:pt x="114844" y="8406"/>
                  </a:cubicBezTo>
                  <a:cubicBezTo>
                    <a:pt x="116796" y="2085"/>
                    <a:pt x="123494" y="-1454"/>
                    <a:pt x="129814" y="498"/>
                  </a:cubicBezTo>
                  <a:cubicBezTo>
                    <a:pt x="132963" y="1467"/>
                    <a:pt x="135558" y="3687"/>
                    <a:pt x="137022" y="6632"/>
                  </a:cubicBezTo>
                  <a:cubicBezTo>
                    <a:pt x="169357" y="59390"/>
                    <a:pt x="213068" y="104249"/>
                    <a:pt x="264986" y="137923"/>
                  </a:cubicBezTo>
                  <a:cubicBezTo>
                    <a:pt x="270309" y="141631"/>
                    <a:pt x="271617" y="148956"/>
                    <a:pt x="267914" y="154285"/>
                  </a:cubicBezTo>
                  <a:cubicBezTo>
                    <a:pt x="267115" y="155428"/>
                    <a:pt x="266139" y="156421"/>
                    <a:pt x="264986" y="157217"/>
                  </a:cubicBezTo>
                  <a:cubicBezTo>
                    <a:pt x="216351" y="194726"/>
                    <a:pt x="179115" y="245021"/>
                    <a:pt x="157425" y="302480"/>
                  </a:cubicBezTo>
                  <a:cubicBezTo>
                    <a:pt x="154786" y="308544"/>
                    <a:pt x="147733" y="311316"/>
                    <a:pt x="141657" y="308672"/>
                  </a:cubicBezTo>
                  <a:cubicBezTo>
                    <a:pt x="138885" y="307464"/>
                    <a:pt x="136667" y="305253"/>
                    <a:pt x="135469" y="302480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教育教学计划</a:t>
            </a:r>
          </a:p>
        </p:txBody>
      </p:sp>
      <p:sp>
        <p:nvSpPr>
          <p:cNvPr name="AutoShape 3" id="3"/>
          <p:cNvSpPr/>
          <p:nvPr/>
        </p:nvSpPr>
        <p:spPr>
          <a:xfrm>
            <a:off x="1443699" y="1333712"/>
            <a:ext cx="5780334" cy="508871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l" marL="0"/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制定合理计划</a:t>
            </a:r>
          </a:p>
        </p:txBody>
      </p:sp>
      <p:sp>
        <p:nvSpPr>
          <p:cNvPr name="AutoShape 4" id="4"/>
          <p:cNvSpPr/>
          <p:nvPr/>
        </p:nvSpPr>
        <p:spPr>
          <a:xfrm>
            <a:off x="713317" y="1306760"/>
            <a:ext cx="635596" cy="6355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  <a:effectLst>
            <a:outerShdw algn="tl" blurRad="254000" dist="127000" rotWithShape="false">
              <a:schemeClr val="accent1">
                <a:alpha val="40000"/>
              </a:schemeClr>
            </a:outerShdw>
          </a:effectLst>
        </p:spPr>
        <p:txBody>
          <a:bodyPr vert="horz" anchor="ctr" wrap="none" tIns="45720" lIns="91440" bIns="45720" rIns="91440">
            <a:normAutofit/>
          </a:bodyPr>
          <a:p>
            <a:pPr algn="ctr" marL="0"/>
            <a:r>
              <a:rPr lang="en-GB" b="true" i="false" sz="2000" baseline="0" u="none">
                <a:solidFill>
                  <a:schemeClr val="lt1"/>
                </a:solidFill>
                <a:latin typeface="Arial"/>
                <a:ea typeface="Arial"/>
              </a:rPr>
              <a:t>01</a:t>
            </a:r>
          </a:p>
        </p:txBody>
      </p:sp>
      <p:sp>
        <p:nvSpPr>
          <p:cNvPr name="TextBox 5" id="5"/>
          <p:cNvSpPr txBox="true"/>
          <p:nvPr/>
        </p:nvSpPr>
        <p:spPr>
          <a:xfrm>
            <a:off x="1620373" y="1884299"/>
            <a:ext cx="5488104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根据各领域的目标及幼儿个人差异，制定切合实际的教育教学计划，确保计划落实到位，提高教育效果。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>
            <a:off x="1443699" y="3046897"/>
            <a:ext cx="5780334" cy="508871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"/>
            </a:schemeClr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l" marL="0"/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各领域目标</a:t>
            </a:r>
          </a:p>
        </p:txBody>
      </p:sp>
      <p:sp>
        <p:nvSpPr>
          <p:cNvPr name="AutoShape 7" id="7"/>
          <p:cNvSpPr/>
          <p:nvPr/>
        </p:nvSpPr>
        <p:spPr>
          <a:xfrm>
            <a:off x="713317" y="3019945"/>
            <a:ext cx="635596" cy="63559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 cmpd="sng">
            <a:prstDash val="solid"/>
          </a:ln>
          <a:effectLst>
            <a:outerShdw algn="tl" blurRad="254000" dist="127000" rotWithShape="false">
              <a:schemeClr val="accent2">
                <a:alpha val="40000"/>
              </a:schemeClr>
            </a:outerShdw>
          </a:effectLst>
        </p:spPr>
        <p:txBody>
          <a:bodyPr vert="horz" anchor="ctr" wrap="none" tIns="45720" lIns="91440" bIns="45720" rIns="91440">
            <a:normAutofit/>
          </a:bodyPr>
          <a:p>
            <a:pPr algn="ctr" marL="0"/>
            <a:r>
              <a:rPr lang="en-GB" b="true" i="false" sz="2000" baseline="0" u="none">
                <a:solidFill>
                  <a:schemeClr val="lt1"/>
                </a:solidFill>
                <a:latin typeface="Arial"/>
                <a:ea typeface="Arial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>
            <a:off x="1666175" y="3642641"/>
            <a:ext cx="5488104" cy="84561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2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明确不同领域的教育目标，如语言、科学、生活能力等，以更为系统的视角进行全面教育。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>
            <a:off x="1443699" y="4698014"/>
            <a:ext cx="5780334" cy="508871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l" marL="0"/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协助幼儿进步</a:t>
            </a:r>
          </a:p>
        </p:txBody>
      </p:sp>
      <p:sp>
        <p:nvSpPr>
          <p:cNvPr name="AutoShape 10" id="10"/>
          <p:cNvSpPr/>
          <p:nvPr/>
        </p:nvSpPr>
        <p:spPr>
          <a:xfrm>
            <a:off x="713317" y="4671062"/>
            <a:ext cx="635596" cy="6355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 cmpd="sng">
            <a:prstDash val="solid"/>
          </a:ln>
          <a:effectLst>
            <a:outerShdw algn="tl" blurRad="254000" dist="127000" rotWithShape="false">
              <a:schemeClr val="accent1">
                <a:alpha val="40000"/>
              </a:schemeClr>
            </a:outerShdw>
          </a:effectLst>
        </p:spPr>
        <p:txBody>
          <a:bodyPr vert="horz" anchor="ctr" wrap="none" tIns="45720" lIns="91440" bIns="45720" rIns="91440">
            <a:normAutofit/>
          </a:bodyPr>
          <a:p>
            <a:pPr algn="ctr" marL="0"/>
            <a:r>
              <a:rPr lang="en-GB" b="true" i="false" sz="2000" baseline="0" u="none">
                <a:solidFill>
                  <a:schemeClr val="lt1"/>
                </a:solidFill>
                <a:latin typeface="Arial"/>
                <a:ea typeface="Arial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>
            <a:off x="1666174" y="5283377"/>
            <a:ext cx="5488104" cy="84561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2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关注每位幼儿的个性发展与进步，通过调整教学步骤和内容，确保每位幼儿在各个层面上都能取得进步。</a:t>
            </a:r>
            <a:endParaRPr lang="en-US" sz="1100"/>
          </a:p>
        </p:txBody>
      </p:sp>
      <p:grpSp>
        <p:nvGrpSpPr>
          <p:cNvPr name="Group 12" id="12"/>
          <p:cNvGrpSpPr/>
          <p:nvPr/>
        </p:nvGrpSpPr>
        <p:grpSpPr>
          <a:xfrm>
            <a:off x="7736547" y="2198259"/>
            <a:ext cx="3164115" cy="2950048"/>
            <a:chOff x="203200" y="1415276"/>
            <a:chExt cx="5602514" cy="5658862"/>
          </a:xfrm>
        </p:grpSpPr>
        <p:sp>
          <p:nvSpPr>
            <p:cNvPr name="Freeform 13" id="13"/>
            <p:cNvSpPr/>
            <p:nvPr/>
          </p:nvSpPr>
          <p:spPr>
            <a:xfrm>
              <a:off x="203200" y="2081201"/>
              <a:ext cx="5602514" cy="4801004"/>
            </a:xfrm>
            <a:custGeom>
              <a:avLst/>
              <a:gdLst/>
              <a:ahLst/>
              <a:cxnLst/>
              <a:rect r="r" b="b" t="t" l="l"/>
              <a:pathLst>
                <a:path w="2074523" h="1698011" stroke="true" fill="norm" extrusionOk="true">
                  <a:moveTo>
                    <a:pt x="2074486" y="1149381"/>
                  </a:moveTo>
                  <a:cubicBezTo>
                    <a:pt x="2073343" y="1336452"/>
                    <a:pt x="2033243" y="1520856"/>
                    <a:pt x="1977236" y="1697735"/>
                  </a:cubicBezTo>
                  <a:lnTo>
                    <a:pt x="145197" y="1697735"/>
                  </a:lnTo>
                  <a:cubicBezTo>
                    <a:pt x="30897" y="1426463"/>
                    <a:pt x="-28634" y="1126235"/>
                    <a:pt x="13562" y="832674"/>
                  </a:cubicBezTo>
                  <a:cubicBezTo>
                    <a:pt x="63377" y="486726"/>
                    <a:pt x="273975" y="157637"/>
                    <a:pt x="578585" y="45147"/>
                  </a:cubicBezTo>
                  <a:cubicBezTo>
                    <a:pt x="749368" y="-18003"/>
                    <a:pt x="937677" y="-10955"/>
                    <a:pt x="1111985" y="39528"/>
                  </a:cubicBezTo>
                  <a:cubicBezTo>
                    <a:pt x="1278672" y="87724"/>
                    <a:pt x="1434215" y="173925"/>
                    <a:pt x="1581281" y="272509"/>
                  </a:cubicBezTo>
                  <a:lnTo>
                    <a:pt x="1601379" y="286130"/>
                  </a:lnTo>
                  <a:cubicBezTo>
                    <a:pt x="1638622" y="311466"/>
                    <a:pt x="1675674" y="337755"/>
                    <a:pt x="1711488" y="365854"/>
                  </a:cubicBezTo>
                  <a:cubicBezTo>
                    <a:pt x="1713012" y="366997"/>
                    <a:pt x="1714536" y="368140"/>
                    <a:pt x="1715965" y="369378"/>
                  </a:cubicBezTo>
                  <a:cubicBezTo>
                    <a:pt x="1723680" y="375379"/>
                    <a:pt x="1731300" y="381475"/>
                    <a:pt x="1738825" y="387857"/>
                  </a:cubicBezTo>
                  <a:cubicBezTo>
                    <a:pt x="1742635" y="390810"/>
                    <a:pt x="1746254" y="393858"/>
                    <a:pt x="1749969" y="397382"/>
                  </a:cubicBezTo>
                  <a:cubicBezTo>
                    <a:pt x="1772067" y="415956"/>
                    <a:pt x="1793594" y="435482"/>
                    <a:pt x="1814168" y="455865"/>
                  </a:cubicBezTo>
                  <a:cubicBezTo>
                    <a:pt x="1817216" y="458628"/>
                    <a:pt x="1820168" y="461676"/>
                    <a:pt x="1823121" y="464724"/>
                  </a:cubicBezTo>
                  <a:cubicBezTo>
                    <a:pt x="1852830" y="494594"/>
                    <a:pt x="1880224" y="526693"/>
                    <a:pt x="1905036" y="560736"/>
                  </a:cubicBezTo>
                  <a:cubicBezTo>
                    <a:pt x="1919514" y="580738"/>
                    <a:pt x="1932973" y="601407"/>
                    <a:pt x="1945422" y="622743"/>
                  </a:cubicBezTo>
                  <a:cubicBezTo>
                    <a:pt x="1945422" y="622743"/>
                    <a:pt x="1945422" y="622743"/>
                    <a:pt x="1945422" y="622743"/>
                  </a:cubicBezTo>
                  <a:cubicBezTo>
                    <a:pt x="2036100" y="777049"/>
                    <a:pt x="2075534" y="965072"/>
                    <a:pt x="2074486" y="1149381"/>
                  </a:cubicBezTo>
                  <a:close/>
                </a:path>
              </a:pathLst>
            </a:custGeom>
            <a:solidFill>
              <a:srgbClr val="D3E5CF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4" id="14"/>
            <p:cNvSpPr/>
            <p:nvPr/>
          </p:nvSpPr>
          <p:spPr>
            <a:xfrm>
              <a:off x="2840754" y="4028294"/>
              <a:ext cx="838907" cy="1961048"/>
            </a:xfrm>
            <a:custGeom>
              <a:avLst/>
              <a:gdLst/>
              <a:ahLst/>
              <a:cxnLst/>
              <a:rect r="r" b="b" t="t" l="l"/>
              <a:pathLst>
                <a:path w="310634" h="726145" stroke="true" fill="norm" extrusionOk="true">
                  <a:moveTo>
                    <a:pt x="310409" y="85122"/>
                  </a:moveTo>
                  <a:cubicBezTo>
                    <a:pt x="307923" y="109535"/>
                    <a:pt x="301284" y="133337"/>
                    <a:pt x="290788" y="155512"/>
                  </a:cubicBezTo>
                  <a:cubicBezTo>
                    <a:pt x="286978" y="164656"/>
                    <a:pt x="282977" y="173704"/>
                    <a:pt x="278786" y="182658"/>
                  </a:cubicBezTo>
                  <a:lnTo>
                    <a:pt x="275643" y="189421"/>
                  </a:lnTo>
                  <a:cubicBezTo>
                    <a:pt x="266185" y="209547"/>
                    <a:pt x="256212" y="229397"/>
                    <a:pt x="245735" y="248952"/>
                  </a:cubicBezTo>
                  <a:cubicBezTo>
                    <a:pt x="244496" y="251238"/>
                    <a:pt x="243258" y="253619"/>
                    <a:pt x="241925" y="255905"/>
                  </a:cubicBezTo>
                  <a:cubicBezTo>
                    <a:pt x="211254" y="313055"/>
                    <a:pt x="177250" y="367634"/>
                    <a:pt x="145055" y="423545"/>
                  </a:cubicBezTo>
                  <a:lnTo>
                    <a:pt x="145055" y="423545"/>
                  </a:lnTo>
                  <a:cubicBezTo>
                    <a:pt x="143531" y="426212"/>
                    <a:pt x="142007" y="428689"/>
                    <a:pt x="140579" y="431261"/>
                  </a:cubicBezTo>
                  <a:lnTo>
                    <a:pt x="140579" y="431261"/>
                  </a:lnTo>
                  <a:cubicBezTo>
                    <a:pt x="129815" y="450311"/>
                    <a:pt x="119338" y="469361"/>
                    <a:pt x="109337" y="488411"/>
                  </a:cubicBezTo>
                  <a:cubicBezTo>
                    <a:pt x="108003" y="490792"/>
                    <a:pt x="106765" y="493078"/>
                    <a:pt x="105622" y="495459"/>
                  </a:cubicBezTo>
                  <a:lnTo>
                    <a:pt x="105622" y="495459"/>
                  </a:lnTo>
                  <a:cubicBezTo>
                    <a:pt x="82438" y="539036"/>
                    <a:pt x="62750" y="584394"/>
                    <a:pt x="46757" y="631095"/>
                  </a:cubicBezTo>
                  <a:cubicBezTo>
                    <a:pt x="38280" y="656431"/>
                    <a:pt x="30660" y="682149"/>
                    <a:pt x="22945" y="707295"/>
                  </a:cubicBezTo>
                  <a:lnTo>
                    <a:pt x="17801" y="724345"/>
                  </a:lnTo>
                  <a:cubicBezTo>
                    <a:pt x="17801" y="724345"/>
                    <a:pt x="17801" y="725393"/>
                    <a:pt x="17801" y="725869"/>
                  </a:cubicBezTo>
                  <a:cubicBezTo>
                    <a:pt x="13991" y="712534"/>
                    <a:pt x="10848" y="695579"/>
                    <a:pt x="9515" y="687769"/>
                  </a:cubicBezTo>
                  <a:cubicBezTo>
                    <a:pt x="6752" y="672243"/>
                    <a:pt x="5324" y="658432"/>
                    <a:pt x="3800" y="642715"/>
                  </a:cubicBezTo>
                  <a:cubicBezTo>
                    <a:pt x="352" y="607140"/>
                    <a:pt x="-763" y="571373"/>
                    <a:pt x="466" y="535654"/>
                  </a:cubicBezTo>
                  <a:lnTo>
                    <a:pt x="466" y="535654"/>
                  </a:lnTo>
                  <a:cubicBezTo>
                    <a:pt x="466" y="532892"/>
                    <a:pt x="466" y="530035"/>
                    <a:pt x="466" y="527272"/>
                  </a:cubicBezTo>
                  <a:cubicBezTo>
                    <a:pt x="2942" y="464503"/>
                    <a:pt x="12077" y="402181"/>
                    <a:pt x="27707" y="341345"/>
                  </a:cubicBezTo>
                  <a:lnTo>
                    <a:pt x="27707" y="341345"/>
                  </a:lnTo>
                  <a:cubicBezTo>
                    <a:pt x="27707" y="339154"/>
                    <a:pt x="28755" y="337058"/>
                    <a:pt x="29327" y="334868"/>
                  </a:cubicBezTo>
                  <a:cubicBezTo>
                    <a:pt x="48024" y="263563"/>
                    <a:pt x="75809" y="194964"/>
                    <a:pt x="112004" y="130747"/>
                  </a:cubicBezTo>
                  <a:cubicBezTo>
                    <a:pt x="120290" y="116078"/>
                    <a:pt x="129053" y="102172"/>
                    <a:pt x="138388" y="87694"/>
                  </a:cubicBezTo>
                  <a:lnTo>
                    <a:pt x="138388" y="87694"/>
                  </a:lnTo>
                  <a:cubicBezTo>
                    <a:pt x="139245" y="86170"/>
                    <a:pt x="140293" y="84741"/>
                    <a:pt x="141245" y="83217"/>
                  </a:cubicBezTo>
                  <a:lnTo>
                    <a:pt x="143531" y="79883"/>
                  </a:lnTo>
                  <a:cubicBezTo>
                    <a:pt x="147151" y="74454"/>
                    <a:pt x="150866" y="68929"/>
                    <a:pt x="154676" y="63595"/>
                  </a:cubicBezTo>
                  <a:lnTo>
                    <a:pt x="157628" y="59404"/>
                  </a:lnTo>
                  <a:cubicBezTo>
                    <a:pt x="169411" y="41269"/>
                    <a:pt x="184422" y="25448"/>
                    <a:pt x="201920" y="12732"/>
                  </a:cubicBezTo>
                  <a:cubicBezTo>
                    <a:pt x="220179" y="254"/>
                    <a:pt x="243030" y="-3480"/>
                    <a:pt x="264308" y="2540"/>
                  </a:cubicBezTo>
                  <a:cubicBezTo>
                    <a:pt x="265909" y="2969"/>
                    <a:pt x="267471" y="3540"/>
                    <a:pt x="268976" y="4255"/>
                  </a:cubicBezTo>
                  <a:cubicBezTo>
                    <a:pt x="276357" y="7169"/>
                    <a:pt x="283025" y="11656"/>
                    <a:pt x="288502" y="17399"/>
                  </a:cubicBezTo>
                  <a:cubicBezTo>
                    <a:pt x="297865" y="27429"/>
                    <a:pt x="304437" y="39745"/>
                    <a:pt x="307552" y="53118"/>
                  </a:cubicBezTo>
                  <a:cubicBezTo>
                    <a:pt x="307552" y="54642"/>
                    <a:pt x="308314" y="56261"/>
                    <a:pt x="308600" y="57880"/>
                  </a:cubicBezTo>
                  <a:cubicBezTo>
                    <a:pt x="310371" y="66844"/>
                    <a:pt x="310981" y="75997"/>
                    <a:pt x="310409" y="85122"/>
                  </a:cubicBezTo>
                  <a:close/>
                </a:path>
              </a:pathLst>
            </a:custGeom>
            <a:solidFill>
              <a:srgbClr val="015E4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5" id="15"/>
            <p:cNvSpPr/>
            <p:nvPr/>
          </p:nvSpPr>
          <p:spPr>
            <a:xfrm>
              <a:off x="2889906" y="4036418"/>
              <a:ext cx="677812" cy="1968358"/>
            </a:xfrm>
            <a:custGeom>
              <a:avLst/>
              <a:gdLst/>
              <a:ahLst/>
              <a:cxnLst/>
              <a:rect r="r" b="b" t="t" l="l"/>
              <a:pathLst>
                <a:path w="250983" h="728852" stroke="true" fill="norm" extrusionOk="true">
                  <a:moveTo>
                    <a:pt x="250966" y="1057"/>
                  </a:moveTo>
                  <a:cubicBezTo>
                    <a:pt x="218591" y="44529"/>
                    <a:pt x="189120" y="90096"/>
                    <a:pt x="162765" y="137455"/>
                  </a:cubicBezTo>
                  <a:cubicBezTo>
                    <a:pt x="160288" y="141741"/>
                    <a:pt x="157907" y="146123"/>
                    <a:pt x="155621" y="150409"/>
                  </a:cubicBezTo>
                  <a:cubicBezTo>
                    <a:pt x="132513" y="193023"/>
                    <a:pt x="111911" y="236943"/>
                    <a:pt x="93899" y="281949"/>
                  </a:cubicBezTo>
                  <a:cubicBezTo>
                    <a:pt x="92756" y="284616"/>
                    <a:pt x="91708" y="287283"/>
                    <a:pt x="90756" y="290045"/>
                  </a:cubicBezTo>
                  <a:cubicBezTo>
                    <a:pt x="84403" y="306743"/>
                    <a:pt x="78211" y="323545"/>
                    <a:pt x="72182" y="340433"/>
                  </a:cubicBezTo>
                  <a:cubicBezTo>
                    <a:pt x="71229" y="343099"/>
                    <a:pt x="70277" y="345766"/>
                    <a:pt x="69420" y="348529"/>
                  </a:cubicBezTo>
                  <a:cubicBezTo>
                    <a:pt x="54332" y="393306"/>
                    <a:pt x="41835" y="438911"/>
                    <a:pt x="31986" y="485117"/>
                  </a:cubicBezTo>
                  <a:cubicBezTo>
                    <a:pt x="31415" y="487403"/>
                    <a:pt x="30939" y="489784"/>
                    <a:pt x="30462" y="492070"/>
                  </a:cubicBezTo>
                  <a:cubicBezTo>
                    <a:pt x="28367" y="501595"/>
                    <a:pt x="26462" y="511597"/>
                    <a:pt x="24652" y="521312"/>
                  </a:cubicBezTo>
                  <a:cubicBezTo>
                    <a:pt x="24652" y="523408"/>
                    <a:pt x="23985" y="525408"/>
                    <a:pt x="23604" y="527503"/>
                  </a:cubicBezTo>
                  <a:cubicBezTo>
                    <a:pt x="13013" y="586025"/>
                    <a:pt x="6640" y="645233"/>
                    <a:pt x="4554" y="704668"/>
                  </a:cubicBezTo>
                  <a:cubicBezTo>
                    <a:pt x="4554" y="712669"/>
                    <a:pt x="4554" y="720575"/>
                    <a:pt x="3983" y="728576"/>
                  </a:cubicBezTo>
                  <a:lnTo>
                    <a:pt x="-18" y="728576"/>
                  </a:lnTo>
                  <a:cubicBezTo>
                    <a:pt x="-18" y="726290"/>
                    <a:pt x="-18" y="724004"/>
                    <a:pt x="-18" y="721718"/>
                  </a:cubicBezTo>
                  <a:cubicBezTo>
                    <a:pt x="668" y="676874"/>
                    <a:pt x="3850" y="632098"/>
                    <a:pt x="9507" y="587606"/>
                  </a:cubicBezTo>
                  <a:cubicBezTo>
                    <a:pt x="9507" y="584463"/>
                    <a:pt x="10269" y="581415"/>
                    <a:pt x="10746" y="578081"/>
                  </a:cubicBezTo>
                  <a:cubicBezTo>
                    <a:pt x="18013" y="524284"/>
                    <a:pt x="28796" y="471020"/>
                    <a:pt x="43035" y="418633"/>
                  </a:cubicBezTo>
                  <a:lnTo>
                    <a:pt x="45321" y="410346"/>
                  </a:lnTo>
                  <a:cubicBezTo>
                    <a:pt x="51322" y="388819"/>
                    <a:pt x="57799" y="367388"/>
                    <a:pt x="65038" y="346243"/>
                  </a:cubicBezTo>
                  <a:cubicBezTo>
                    <a:pt x="65000" y="345986"/>
                    <a:pt x="65000" y="345728"/>
                    <a:pt x="65038" y="345481"/>
                  </a:cubicBezTo>
                  <a:cubicBezTo>
                    <a:pt x="79335" y="303371"/>
                    <a:pt x="95833" y="262032"/>
                    <a:pt x="114473" y="221656"/>
                  </a:cubicBezTo>
                  <a:cubicBezTo>
                    <a:pt x="115997" y="218417"/>
                    <a:pt x="117426" y="215179"/>
                    <a:pt x="119045" y="212131"/>
                  </a:cubicBezTo>
                  <a:cubicBezTo>
                    <a:pt x="129075" y="190728"/>
                    <a:pt x="139743" y="169621"/>
                    <a:pt x="151049" y="148790"/>
                  </a:cubicBezTo>
                  <a:cubicBezTo>
                    <a:pt x="151182" y="148437"/>
                    <a:pt x="151373" y="148123"/>
                    <a:pt x="151620" y="147837"/>
                  </a:cubicBezTo>
                  <a:cubicBezTo>
                    <a:pt x="179529" y="96288"/>
                    <a:pt x="211076" y="46796"/>
                    <a:pt x="246013" y="-277"/>
                  </a:cubicBezTo>
                  <a:cubicBezTo>
                    <a:pt x="247699" y="9"/>
                    <a:pt x="249356" y="457"/>
                    <a:pt x="250966" y="105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6" id="16"/>
            <p:cNvSpPr/>
            <p:nvPr/>
          </p:nvSpPr>
          <p:spPr>
            <a:xfrm>
              <a:off x="3298651" y="4172751"/>
              <a:ext cx="375819" cy="273695"/>
            </a:xfrm>
            <a:custGeom>
              <a:avLst/>
              <a:gdLst/>
              <a:ahLst/>
              <a:cxnLst/>
              <a:rect r="r" b="b" t="t" l="l"/>
              <a:pathLst>
                <a:path w="139160" h="101345" stroke="true" fill="norm" extrusionOk="true">
                  <a:moveTo>
                    <a:pt x="139143" y="4200"/>
                  </a:moveTo>
                  <a:cubicBezTo>
                    <a:pt x="90013" y="29775"/>
                    <a:pt x="44626" y="61988"/>
                    <a:pt x="4269" y="99926"/>
                  </a:cubicBezTo>
                  <a:lnTo>
                    <a:pt x="3031" y="101069"/>
                  </a:lnTo>
                  <a:lnTo>
                    <a:pt x="-18" y="97926"/>
                  </a:lnTo>
                  <a:lnTo>
                    <a:pt x="-18" y="97926"/>
                  </a:lnTo>
                  <a:lnTo>
                    <a:pt x="744" y="97259"/>
                  </a:lnTo>
                  <a:lnTo>
                    <a:pt x="11603" y="87258"/>
                  </a:lnTo>
                  <a:cubicBezTo>
                    <a:pt x="49922" y="52787"/>
                    <a:pt x="92489" y="23374"/>
                    <a:pt x="138285" y="-277"/>
                  </a:cubicBezTo>
                  <a:cubicBezTo>
                    <a:pt x="138476" y="962"/>
                    <a:pt x="138857" y="2581"/>
                    <a:pt x="139143" y="420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7" id="17"/>
            <p:cNvSpPr/>
            <p:nvPr/>
          </p:nvSpPr>
          <p:spPr>
            <a:xfrm>
              <a:off x="3198588" y="4244264"/>
              <a:ext cx="30352" cy="391767"/>
            </a:xfrm>
            <a:custGeom>
              <a:avLst/>
              <a:gdLst/>
              <a:ahLst/>
              <a:cxnLst/>
              <a:rect r="r" b="b" t="t" l="l"/>
              <a:pathLst>
                <a:path w="11239" h="145065" stroke="true" fill="norm" extrusionOk="true">
                  <a:moveTo>
                    <a:pt x="11222" y="-277"/>
                  </a:moveTo>
                  <a:cubicBezTo>
                    <a:pt x="10079" y="19249"/>
                    <a:pt x="9317" y="38681"/>
                    <a:pt x="8650" y="57731"/>
                  </a:cubicBezTo>
                  <a:cubicBezTo>
                    <a:pt x="7698" y="82877"/>
                    <a:pt x="6840" y="108880"/>
                    <a:pt x="5031" y="134788"/>
                  </a:cubicBezTo>
                  <a:cubicBezTo>
                    <a:pt x="5031" y="138122"/>
                    <a:pt x="5031" y="141455"/>
                    <a:pt x="4364" y="144789"/>
                  </a:cubicBezTo>
                  <a:lnTo>
                    <a:pt x="459" y="144789"/>
                  </a:lnTo>
                  <a:lnTo>
                    <a:pt x="-18" y="144789"/>
                  </a:lnTo>
                  <a:cubicBezTo>
                    <a:pt x="2173" y="115643"/>
                    <a:pt x="3221" y="86306"/>
                    <a:pt x="4269" y="57921"/>
                  </a:cubicBezTo>
                  <a:cubicBezTo>
                    <a:pt x="4840" y="41538"/>
                    <a:pt x="5507" y="24774"/>
                    <a:pt x="6459" y="8010"/>
                  </a:cubicBezTo>
                  <a:lnTo>
                    <a:pt x="6459" y="8010"/>
                  </a:lnTo>
                  <a:cubicBezTo>
                    <a:pt x="7317" y="6486"/>
                    <a:pt x="8364" y="5057"/>
                    <a:pt x="9317" y="353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8" id="18"/>
            <p:cNvSpPr/>
            <p:nvPr/>
          </p:nvSpPr>
          <p:spPr>
            <a:xfrm>
              <a:off x="3128104" y="4522334"/>
              <a:ext cx="465594" cy="298906"/>
            </a:xfrm>
            <a:custGeom>
              <a:avLst/>
              <a:gdLst/>
              <a:ahLst/>
              <a:cxnLst/>
              <a:rect r="r" b="b" t="t" l="l"/>
              <a:pathLst>
                <a:path w="172402" h="110680" stroke="true" fill="norm" extrusionOk="true">
                  <a:moveTo>
                    <a:pt x="172385" y="-277"/>
                  </a:moveTo>
                  <a:lnTo>
                    <a:pt x="169242" y="6486"/>
                  </a:lnTo>
                  <a:cubicBezTo>
                    <a:pt x="110149" y="35004"/>
                    <a:pt x="54323" y="69846"/>
                    <a:pt x="2745" y="110404"/>
                  </a:cubicBezTo>
                  <a:lnTo>
                    <a:pt x="2745" y="110404"/>
                  </a:lnTo>
                  <a:lnTo>
                    <a:pt x="-18" y="106880"/>
                  </a:lnTo>
                  <a:lnTo>
                    <a:pt x="5888" y="102307"/>
                  </a:lnTo>
                  <a:cubicBezTo>
                    <a:pt x="57533" y="62217"/>
                    <a:pt x="113359" y="27822"/>
                    <a:pt x="172385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9" id="19"/>
            <p:cNvSpPr/>
            <p:nvPr/>
          </p:nvSpPr>
          <p:spPr>
            <a:xfrm>
              <a:off x="3065852" y="4701369"/>
              <a:ext cx="438585" cy="279356"/>
            </a:xfrm>
            <a:custGeom>
              <a:avLst/>
              <a:gdLst/>
              <a:ahLst/>
              <a:cxnLst/>
              <a:rect r="r" b="b" t="t" l="l"/>
              <a:pathLst>
                <a:path w="162401" h="103441" stroke="true" fill="norm" extrusionOk="true">
                  <a:moveTo>
                    <a:pt x="162384" y="-277"/>
                  </a:moveTo>
                  <a:cubicBezTo>
                    <a:pt x="161145" y="2010"/>
                    <a:pt x="159907" y="4391"/>
                    <a:pt x="158574" y="6677"/>
                  </a:cubicBezTo>
                  <a:cubicBezTo>
                    <a:pt x="103795" y="32670"/>
                    <a:pt x="52056" y="64608"/>
                    <a:pt x="4269" y="101927"/>
                  </a:cubicBezTo>
                  <a:lnTo>
                    <a:pt x="2649" y="103165"/>
                  </a:lnTo>
                  <a:lnTo>
                    <a:pt x="-18" y="99831"/>
                  </a:lnTo>
                  <a:lnTo>
                    <a:pt x="-18" y="99831"/>
                  </a:lnTo>
                  <a:lnTo>
                    <a:pt x="459" y="99831"/>
                  </a:lnTo>
                  <a:lnTo>
                    <a:pt x="7317" y="94593"/>
                  </a:lnTo>
                  <a:cubicBezTo>
                    <a:pt x="55351" y="57359"/>
                    <a:pt x="107358" y="25536"/>
                    <a:pt x="162384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0" id="20"/>
            <p:cNvSpPr/>
            <p:nvPr/>
          </p:nvSpPr>
          <p:spPr>
            <a:xfrm>
              <a:off x="2917171" y="4933137"/>
              <a:ext cx="101349" cy="235111"/>
            </a:xfrm>
            <a:custGeom>
              <a:avLst/>
              <a:gdLst/>
              <a:ahLst/>
              <a:cxnLst/>
              <a:rect r="r" b="b" t="t" l="l"/>
              <a:pathLst>
                <a:path w="37528" h="87058" stroke="true" fill="norm" extrusionOk="true">
                  <a:moveTo>
                    <a:pt x="37511" y="85829"/>
                  </a:moveTo>
                  <a:lnTo>
                    <a:pt x="33415" y="86782"/>
                  </a:lnTo>
                  <a:lnTo>
                    <a:pt x="32844" y="86782"/>
                  </a:lnTo>
                  <a:cubicBezTo>
                    <a:pt x="26262" y="58340"/>
                    <a:pt x="15165" y="31137"/>
                    <a:pt x="-18" y="6200"/>
                  </a:cubicBezTo>
                  <a:cubicBezTo>
                    <a:pt x="-18" y="6200"/>
                    <a:pt x="-18" y="6200"/>
                    <a:pt x="-18" y="6200"/>
                  </a:cubicBezTo>
                  <a:cubicBezTo>
                    <a:pt x="-18" y="4010"/>
                    <a:pt x="1030" y="1914"/>
                    <a:pt x="1602" y="-277"/>
                  </a:cubicBezTo>
                  <a:cubicBezTo>
                    <a:pt x="16918" y="24022"/>
                    <a:pt x="28415" y="50520"/>
                    <a:pt x="35701" y="78305"/>
                  </a:cubicBezTo>
                  <a:lnTo>
                    <a:pt x="35701" y="78305"/>
                  </a:lnTo>
                  <a:cubicBezTo>
                    <a:pt x="35987" y="80972"/>
                    <a:pt x="36558" y="83353"/>
                    <a:pt x="37511" y="8582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1" id="21"/>
            <p:cNvSpPr/>
            <p:nvPr/>
          </p:nvSpPr>
          <p:spPr>
            <a:xfrm>
              <a:off x="2965275" y="5173137"/>
              <a:ext cx="267265" cy="193697"/>
            </a:xfrm>
            <a:custGeom>
              <a:avLst/>
              <a:gdLst/>
              <a:ahLst/>
              <a:cxnLst/>
              <a:rect r="r" b="b" t="t" l="l"/>
              <a:pathLst>
                <a:path w="98964" h="71723" stroke="true" fill="norm" extrusionOk="true">
                  <a:moveTo>
                    <a:pt x="98947" y="-277"/>
                  </a:moveTo>
                  <a:cubicBezTo>
                    <a:pt x="97423" y="2391"/>
                    <a:pt x="95899" y="4867"/>
                    <a:pt x="94470" y="7439"/>
                  </a:cubicBezTo>
                  <a:lnTo>
                    <a:pt x="94470" y="7439"/>
                  </a:lnTo>
                  <a:cubicBezTo>
                    <a:pt x="61600" y="25231"/>
                    <a:pt x="30862" y="46710"/>
                    <a:pt x="2840" y="71447"/>
                  </a:cubicBezTo>
                  <a:lnTo>
                    <a:pt x="2840" y="71447"/>
                  </a:lnTo>
                  <a:lnTo>
                    <a:pt x="-18" y="68208"/>
                  </a:lnTo>
                  <a:lnTo>
                    <a:pt x="4364" y="64494"/>
                  </a:lnTo>
                  <a:cubicBezTo>
                    <a:pt x="33291" y="39328"/>
                    <a:pt x="65029" y="17592"/>
                    <a:pt x="98947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2" id="22"/>
            <p:cNvSpPr/>
            <p:nvPr/>
          </p:nvSpPr>
          <p:spPr>
            <a:xfrm>
              <a:off x="2943667" y="5348059"/>
              <a:ext cx="192412" cy="115498"/>
            </a:xfrm>
            <a:custGeom>
              <a:avLst/>
              <a:gdLst/>
              <a:ahLst/>
              <a:cxnLst/>
              <a:rect r="r" b="b" t="t" l="l"/>
              <a:pathLst>
                <a:path w="71247" h="42767" stroke="true" fill="norm" extrusionOk="true">
                  <a:moveTo>
                    <a:pt x="71230" y="-277"/>
                  </a:moveTo>
                  <a:cubicBezTo>
                    <a:pt x="69896" y="2105"/>
                    <a:pt x="68658" y="4390"/>
                    <a:pt x="67515" y="6772"/>
                  </a:cubicBezTo>
                  <a:lnTo>
                    <a:pt x="67515" y="6772"/>
                  </a:lnTo>
                  <a:cubicBezTo>
                    <a:pt x="45702" y="17440"/>
                    <a:pt x="24366" y="29060"/>
                    <a:pt x="3697" y="41729"/>
                  </a:cubicBezTo>
                  <a:lnTo>
                    <a:pt x="2459" y="42490"/>
                  </a:lnTo>
                  <a:lnTo>
                    <a:pt x="-18" y="38395"/>
                  </a:lnTo>
                  <a:lnTo>
                    <a:pt x="4745" y="35537"/>
                  </a:lnTo>
                  <a:cubicBezTo>
                    <a:pt x="26271" y="22583"/>
                    <a:pt x="48465" y="10677"/>
                    <a:pt x="71230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3" id="23"/>
            <p:cNvSpPr/>
            <p:nvPr/>
          </p:nvSpPr>
          <p:spPr>
            <a:xfrm>
              <a:off x="2841802" y="5454037"/>
              <a:ext cx="85659" cy="170032"/>
            </a:xfrm>
            <a:custGeom>
              <a:avLst/>
              <a:gdLst/>
              <a:ahLst/>
              <a:cxnLst/>
              <a:rect r="r" b="b" t="t" l="l"/>
              <a:pathLst>
                <a:path w="31718" h="62960" stroke="true" fill="norm" extrusionOk="true">
                  <a:moveTo>
                    <a:pt x="31701" y="61255"/>
                  </a:moveTo>
                  <a:lnTo>
                    <a:pt x="27414" y="62684"/>
                  </a:lnTo>
                  <a:lnTo>
                    <a:pt x="27414" y="62684"/>
                  </a:lnTo>
                  <a:cubicBezTo>
                    <a:pt x="20299" y="43538"/>
                    <a:pt x="11098" y="25241"/>
                    <a:pt x="-18" y="8105"/>
                  </a:cubicBezTo>
                  <a:lnTo>
                    <a:pt x="-18" y="8105"/>
                  </a:lnTo>
                  <a:cubicBezTo>
                    <a:pt x="-18" y="5343"/>
                    <a:pt x="-18" y="2486"/>
                    <a:pt x="-18" y="-277"/>
                  </a:cubicBezTo>
                  <a:cubicBezTo>
                    <a:pt x="11270" y="16602"/>
                    <a:pt x="20842" y="34566"/>
                    <a:pt x="28557" y="53349"/>
                  </a:cubicBezTo>
                  <a:cubicBezTo>
                    <a:pt x="29796" y="55921"/>
                    <a:pt x="30748" y="58969"/>
                    <a:pt x="31701" y="6125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4" id="24"/>
            <p:cNvSpPr/>
            <p:nvPr/>
          </p:nvSpPr>
          <p:spPr>
            <a:xfrm>
              <a:off x="1646926" y="4703654"/>
              <a:ext cx="1294424" cy="1633829"/>
            </a:xfrm>
            <a:custGeom>
              <a:avLst/>
              <a:gdLst/>
              <a:ahLst/>
              <a:cxnLst/>
              <a:rect r="r" b="b" t="t" l="l"/>
              <a:pathLst>
                <a:path w="479305" h="604981" stroke="true" fill="norm" extrusionOk="true">
                  <a:moveTo>
                    <a:pt x="479288" y="604286"/>
                  </a:moveTo>
                  <a:lnTo>
                    <a:pt x="479288" y="604286"/>
                  </a:lnTo>
                  <a:cubicBezTo>
                    <a:pt x="479288" y="605620"/>
                    <a:pt x="477192" y="603715"/>
                    <a:pt x="472334" y="599333"/>
                  </a:cubicBezTo>
                  <a:lnTo>
                    <a:pt x="472334" y="599333"/>
                  </a:lnTo>
                  <a:lnTo>
                    <a:pt x="467477" y="595047"/>
                  </a:lnTo>
                  <a:cubicBezTo>
                    <a:pt x="419852" y="553994"/>
                    <a:pt x="374703" y="506750"/>
                    <a:pt x="329745" y="461697"/>
                  </a:cubicBezTo>
                  <a:lnTo>
                    <a:pt x="326126" y="457982"/>
                  </a:lnTo>
                  <a:cubicBezTo>
                    <a:pt x="317486" y="449219"/>
                    <a:pt x="308914" y="440647"/>
                    <a:pt x="300408" y="432265"/>
                  </a:cubicBezTo>
                  <a:lnTo>
                    <a:pt x="296789" y="428646"/>
                  </a:lnTo>
                  <a:cubicBezTo>
                    <a:pt x="296217" y="427979"/>
                    <a:pt x="295550" y="427407"/>
                    <a:pt x="294979" y="426836"/>
                  </a:cubicBezTo>
                  <a:cubicBezTo>
                    <a:pt x="266404" y="399023"/>
                    <a:pt x="237829" y="371400"/>
                    <a:pt x="209254" y="344254"/>
                  </a:cubicBezTo>
                  <a:cubicBezTo>
                    <a:pt x="207920" y="342921"/>
                    <a:pt x="206682" y="341777"/>
                    <a:pt x="205349" y="340634"/>
                  </a:cubicBezTo>
                  <a:cubicBezTo>
                    <a:pt x="169852" y="306849"/>
                    <a:pt x="133911" y="273835"/>
                    <a:pt x="97526" y="241574"/>
                  </a:cubicBezTo>
                  <a:lnTo>
                    <a:pt x="90572" y="235383"/>
                  </a:lnTo>
                  <a:lnTo>
                    <a:pt x="86286" y="231573"/>
                  </a:lnTo>
                  <a:cubicBezTo>
                    <a:pt x="78380" y="224525"/>
                    <a:pt x="70570" y="217286"/>
                    <a:pt x="62950" y="209761"/>
                  </a:cubicBezTo>
                  <a:cubicBezTo>
                    <a:pt x="61616" y="208523"/>
                    <a:pt x="60283" y="207284"/>
                    <a:pt x="59045" y="205951"/>
                  </a:cubicBezTo>
                  <a:cubicBezTo>
                    <a:pt x="39415" y="187539"/>
                    <a:pt x="23280" y="165727"/>
                    <a:pt x="11420" y="141562"/>
                  </a:cubicBezTo>
                  <a:cubicBezTo>
                    <a:pt x="8049" y="134113"/>
                    <a:pt x="5402" y="126369"/>
                    <a:pt x="3514" y="118416"/>
                  </a:cubicBezTo>
                  <a:cubicBezTo>
                    <a:pt x="3514" y="116892"/>
                    <a:pt x="2752" y="115273"/>
                    <a:pt x="2466" y="113749"/>
                  </a:cubicBezTo>
                  <a:cubicBezTo>
                    <a:pt x="-4392" y="79173"/>
                    <a:pt x="2466" y="41549"/>
                    <a:pt x="29136" y="19166"/>
                  </a:cubicBezTo>
                  <a:cubicBezTo>
                    <a:pt x="30635" y="17851"/>
                    <a:pt x="32227" y="16642"/>
                    <a:pt x="33899" y="15546"/>
                  </a:cubicBezTo>
                  <a:cubicBezTo>
                    <a:pt x="35236" y="14460"/>
                    <a:pt x="36671" y="13508"/>
                    <a:pt x="38185" y="12689"/>
                  </a:cubicBezTo>
                  <a:cubicBezTo>
                    <a:pt x="65903" y="-4647"/>
                    <a:pt x="103431" y="-3504"/>
                    <a:pt x="134006" y="9641"/>
                  </a:cubicBezTo>
                  <a:cubicBezTo>
                    <a:pt x="136483" y="10688"/>
                    <a:pt x="138959" y="11831"/>
                    <a:pt x="141341" y="13070"/>
                  </a:cubicBezTo>
                  <a:lnTo>
                    <a:pt x="146865" y="16022"/>
                  </a:lnTo>
                  <a:cubicBezTo>
                    <a:pt x="165885" y="26948"/>
                    <a:pt x="183211" y="40587"/>
                    <a:pt x="198300" y="56504"/>
                  </a:cubicBezTo>
                  <a:lnTo>
                    <a:pt x="198300" y="56504"/>
                  </a:lnTo>
                  <a:cubicBezTo>
                    <a:pt x="200872" y="59075"/>
                    <a:pt x="203253" y="61552"/>
                    <a:pt x="205730" y="64219"/>
                  </a:cubicBezTo>
                  <a:lnTo>
                    <a:pt x="205730" y="64219"/>
                  </a:lnTo>
                  <a:cubicBezTo>
                    <a:pt x="210302" y="68981"/>
                    <a:pt x="215255" y="73744"/>
                    <a:pt x="219160" y="78887"/>
                  </a:cubicBezTo>
                  <a:cubicBezTo>
                    <a:pt x="248112" y="111472"/>
                    <a:pt x="275081" y="145753"/>
                    <a:pt x="299932" y="181567"/>
                  </a:cubicBezTo>
                  <a:lnTo>
                    <a:pt x="303742" y="187187"/>
                  </a:lnTo>
                  <a:cubicBezTo>
                    <a:pt x="325897" y="219095"/>
                    <a:pt x="346347" y="252166"/>
                    <a:pt x="364988" y="286247"/>
                  </a:cubicBezTo>
                  <a:cubicBezTo>
                    <a:pt x="366035" y="287942"/>
                    <a:pt x="366988" y="289685"/>
                    <a:pt x="367845" y="291485"/>
                  </a:cubicBezTo>
                  <a:lnTo>
                    <a:pt x="367845" y="291485"/>
                  </a:lnTo>
                  <a:cubicBezTo>
                    <a:pt x="389838" y="332348"/>
                    <a:pt x="409212" y="374562"/>
                    <a:pt x="425852" y="417882"/>
                  </a:cubicBezTo>
                  <a:cubicBezTo>
                    <a:pt x="426995" y="420673"/>
                    <a:pt x="428043" y="423435"/>
                    <a:pt x="428996" y="426169"/>
                  </a:cubicBezTo>
                  <a:cubicBezTo>
                    <a:pt x="430424" y="429788"/>
                    <a:pt x="431758" y="433408"/>
                    <a:pt x="433091" y="437027"/>
                  </a:cubicBezTo>
                  <a:cubicBezTo>
                    <a:pt x="445217" y="470108"/>
                    <a:pt x="455694" y="503702"/>
                    <a:pt x="464524" y="537802"/>
                  </a:cubicBezTo>
                  <a:cubicBezTo>
                    <a:pt x="469001" y="554852"/>
                    <a:pt x="473192" y="571997"/>
                    <a:pt x="476621" y="589237"/>
                  </a:cubicBezTo>
                  <a:cubicBezTo>
                    <a:pt x="477878" y="594180"/>
                    <a:pt x="478764" y="599210"/>
                    <a:pt x="479288" y="604286"/>
                  </a:cubicBezTo>
                  <a:close/>
                </a:path>
              </a:pathLst>
            </a:custGeom>
            <a:solidFill>
              <a:srgbClr val="015E4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5" id="25"/>
            <p:cNvSpPr/>
            <p:nvPr/>
          </p:nvSpPr>
          <p:spPr>
            <a:xfrm>
              <a:off x="1740065" y="4739440"/>
              <a:ext cx="1201285" cy="1598043"/>
            </a:xfrm>
            <a:custGeom>
              <a:avLst/>
              <a:gdLst/>
              <a:ahLst/>
              <a:cxnLst/>
              <a:rect r="r" b="b" t="t" l="l"/>
              <a:pathLst>
                <a:path w="444817" h="591730" stroke="true" fill="norm" extrusionOk="true">
                  <a:moveTo>
                    <a:pt x="444800" y="591035"/>
                  </a:moveTo>
                  <a:lnTo>
                    <a:pt x="444800" y="591035"/>
                  </a:lnTo>
                  <a:cubicBezTo>
                    <a:pt x="444800" y="592369"/>
                    <a:pt x="442704" y="590464"/>
                    <a:pt x="437847" y="586082"/>
                  </a:cubicBezTo>
                  <a:lnTo>
                    <a:pt x="437847" y="586082"/>
                  </a:lnTo>
                  <a:cubicBezTo>
                    <a:pt x="422397" y="545553"/>
                    <a:pt x="404881" y="505853"/>
                    <a:pt x="385364" y="467115"/>
                  </a:cubicBezTo>
                  <a:cubicBezTo>
                    <a:pt x="379525" y="455495"/>
                    <a:pt x="373524" y="443969"/>
                    <a:pt x="367362" y="432539"/>
                  </a:cubicBezTo>
                  <a:cubicBezTo>
                    <a:pt x="366600" y="431015"/>
                    <a:pt x="365742" y="429491"/>
                    <a:pt x="364885" y="427967"/>
                  </a:cubicBezTo>
                  <a:cubicBezTo>
                    <a:pt x="360885" y="420347"/>
                    <a:pt x="356694" y="412823"/>
                    <a:pt x="352312" y="405298"/>
                  </a:cubicBezTo>
                  <a:cubicBezTo>
                    <a:pt x="351455" y="403679"/>
                    <a:pt x="350502" y="401964"/>
                    <a:pt x="349455" y="400249"/>
                  </a:cubicBezTo>
                  <a:lnTo>
                    <a:pt x="349455" y="400249"/>
                  </a:lnTo>
                  <a:cubicBezTo>
                    <a:pt x="331357" y="368503"/>
                    <a:pt x="311859" y="337604"/>
                    <a:pt x="290971" y="307571"/>
                  </a:cubicBezTo>
                  <a:lnTo>
                    <a:pt x="290971" y="307571"/>
                  </a:lnTo>
                  <a:cubicBezTo>
                    <a:pt x="289923" y="305952"/>
                    <a:pt x="288876" y="304428"/>
                    <a:pt x="287733" y="302904"/>
                  </a:cubicBezTo>
                  <a:cubicBezTo>
                    <a:pt x="267254" y="273377"/>
                    <a:pt x="245537" y="244611"/>
                    <a:pt x="222772" y="217179"/>
                  </a:cubicBezTo>
                  <a:lnTo>
                    <a:pt x="219629" y="213464"/>
                  </a:lnTo>
                  <a:cubicBezTo>
                    <a:pt x="213723" y="206225"/>
                    <a:pt x="207627" y="199082"/>
                    <a:pt x="201436" y="191938"/>
                  </a:cubicBezTo>
                  <a:lnTo>
                    <a:pt x="201436" y="191938"/>
                  </a:lnTo>
                  <a:cubicBezTo>
                    <a:pt x="199722" y="189747"/>
                    <a:pt x="197817" y="187556"/>
                    <a:pt x="195816" y="185366"/>
                  </a:cubicBezTo>
                  <a:cubicBezTo>
                    <a:pt x="174004" y="160410"/>
                    <a:pt x="151239" y="136216"/>
                    <a:pt x="127617" y="113071"/>
                  </a:cubicBezTo>
                  <a:cubicBezTo>
                    <a:pt x="125331" y="110690"/>
                    <a:pt x="123045" y="108404"/>
                    <a:pt x="120664" y="106213"/>
                  </a:cubicBezTo>
                  <a:cubicBezTo>
                    <a:pt x="82637" y="69189"/>
                    <a:pt x="42331" y="34575"/>
                    <a:pt x="-18" y="2581"/>
                  </a:cubicBezTo>
                  <a:cubicBezTo>
                    <a:pt x="1320" y="1495"/>
                    <a:pt x="2755" y="542"/>
                    <a:pt x="4269" y="-277"/>
                  </a:cubicBezTo>
                  <a:cubicBezTo>
                    <a:pt x="46242" y="31642"/>
                    <a:pt x="86256" y="66055"/>
                    <a:pt x="124093" y="102784"/>
                  </a:cubicBezTo>
                  <a:lnTo>
                    <a:pt x="124093" y="102784"/>
                  </a:lnTo>
                  <a:cubicBezTo>
                    <a:pt x="125998" y="104498"/>
                    <a:pt x="127808" y="106308"/>
                    <a:pt x="129618" y="108213"/>
                  </a:cubicBezTo>
                  <a:cubicBezTo>
                    <a:pt x="144667" y="122882"/>
                    <a:pt x="159336" y="138026"/>
                    <a:pt x="173623" y="153457"/>
                  </a:cubicBezTo>
                  <a:cubicBezTo>
                    <a:pt x="175052" y="154886"/>
                    <a:pt x="176385" y="156410"/>
                    <a:pt x="177719" y="157838"/>
                  </a:cubicBezTo>
                  <a:cubicBezTo>
                    <a:pt x="186672" y="167363"/>
                    <a:pt x="195531" y="177555"/>
                    <a:pt x="204198" y="187652"/>
                  </a:cubicBezTo>
                  <a:cubicBezTo>
                    <a:pt x="204464" y="187794"/>
                    <a:pt x="204667" y="188032"/>
                    <a:pt x="204770" y="188318"/>
                  </a:cubicBezTo>
                  <a:cubicBezTo>
                    <a:pt x="220962" y="207368"/>
                    <a:pt x="236583" y="226418"/>
                    <a:pt x="251633" y="245468"/>
                  </a:cubicBezTo>
                  <a:lnTo>
                    <a:pt x="255252" y="250136"/>
                  </a:lnTo>
                  <a:cubicBezTo>
                    <a:pt x="275064" y="276044"/>
                    <a:pt x="293895" y="302618"/>
                    <a:pt x="311736" y="329860"/>
                  </a:cubicBezTo>
                  <a:lnTo>
                    <a:pt x="315355" y="335289"/>
                  </a:lnTo>
                  <a:cubicBezTo>
                    <a:pt x="340806" y="374580"/>
                    <a:pt x="364171" y="415185"/>
                    <a:pt x="385364" y="456923"/>
                  </a:cubicBezTo>
                  <a:cubicBezTo>
                    <a:pt x="386983" y="460066"/>
                    <a:pt x="388602" y="463210"/>
                    <a:pt x="390126" y="466448"/>
                  </a:cubicBezTo>
                  <a:cubicBezTo>
                    <a:pt x="410510" y="506996"/>
                    <a:pt x="428760" y="548582"/>
                    <a:pt x="444800" y="59103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6" id="26"/>
            <p:cNvSpPr/>
            <p:nvPr/>
          </p:nvSpPr>
          <p:spPr>
            <a:xfrm>
              <a:off x="1655179" y="4740212"/>
              <a:ext cx="437299" cy="306365"/>
            </a:xfrm>
            <a:custGeom>
              <a:avLst/>
              <a:gdLst/>
              <a:ahLst/>
              <a:cxnLst/>
              <a:rect r="r" b="b" t="t" l="l"/>
              <a:pathLst>
                <a:path w="161925" h="113442" stroke="true" fill="norm" extrusionOk="true">
                  <a:moveTo>
                    <a:pt x="161907" y="113166"/>
                  </a:moveTo>
                  <a:lnTo>
                    <a:pt x="159050" y="112404"/>
                  </a:lnTo>
                  <a:lnTo>
                    <a:pt x="158383" y="112404"/>
                  </a:lnTo>
                  <a:cubicBezTo>
                    <a:pt x="107233" y="97669"/>
                    <a:pt x="53341" y="95126"/>
                    <a:pt x="1030" y="104974"/>
                  </a:cubicBezTo>
                  <a:cubicBezTo>
                    <a:pt x="1030" y="103451"/>
                    <a:pt x="268" y="101831"/>
                    <a:pt x="-18" y="100307"/>
                  </a:cubicBezTo>
                  <a:cubicBezTo>
                    <a:pt x="50556" y="90802"/>
                    <a:pt x="102613" y="92649"/>
                    <a:pt x="152382" y="105737"/>
                  </a:cubicBezTo>
                  <a:lnTo>
                    <a:pt x="156383" y="106784"/>
                  </a:lnTo>
                  <a:lnTo>
                    <a:pt x="155811" y="102403"/>
                  </a:lnTo>
                  <a:lnTo>
                    <a:pt x="155811" y="102403"/>
                  </a:lnTo>
                  <a:cubicBezTo>
                    <a:pt x="154954" y="96783"/>
                    <a:pt x="154192" y="91068"/>
                    <a:pt x="153430" y="85448"/>
                  </a:cubicBezTo>
                  <a:cubicBezTo>
                    <a:pt x="149525" y="56207"/>
                    <a:pt x="145715" y="28298"/>
                    <a:pt x="139143" y="-277"/>
                  </a:cubicBezTo>
                  <a:lnTo>
                    <a:pt x="144667" y="2676"/>
                  </a:lnTo>
                  <a:cubicBezTo>
                    <a:pt x="150763" y="29918"/>
                    <a:pt x="154192" y="56778"/>
                    <a:pt x="158193" y="84877"/>
                  </a:cubicBezTo>
                  <a:cubicBezTo>
                    <a:pt x="159240" y="92402"/>
                    <a:pt x="160288" y="100212"/>
                    <a:pt x="161336" y="107927"/>
                  </a:cubicBezTo>
                  <a:lnTo>
                    <a:pt x="161336" y="109832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7" id="27"/>
            <p:cNvSpPr/>
            <p:nvPr/>
          </p:nvSpPr>
          <p:spPr>
            <a:xfrm>
              <a:off x="2183281" y="4856996"/>
              <a:ext cx="46707" cy="311766"/>
            </a:xfrm>
            <a:custGeom>
              <a:avLst/>
              <a:gdLst/>
              <a:ahLst/>
              <a:cxnLst/>
              <a:rect r="r" b="b" t="t" l="l"/>
              <a:pathLst>
                <a:path w="17295" h="115442" stroke="true" fill="norm" extrusionOk="true">
                  <a:moveTo>
                    <a:pt x="13413" y="114023"/>
                  </a:moveTo>
                  <a:cubicBezTo>
                    <a:pt x="13458" y="114404"/>
                    <a:pt x="13458" y="114785"/>
                    <a:pt x="13413" y="115166"/>
                  </a:cubicBezTo>
                  <a:lnTo>
                    <a:pt x="8745" y="114214"/>
                  </a:lnTo>
                  <a:cubicBezTo>
                    <a:pt x="8745" y="112690"/>
                    <a:pt x="9317" y="111166"/>
                    <a:pt x="9507" y="109642"/>
                  </a:cubicBezTo>
                  <a:cubicBezTo>
                    <a:pt x="15818" y="72790"/>
                    <a:pt x="12537" y="34937"/>
                    <a:pt x="-18" y="-277"/>
                  </a:cubicBezTo>
                  <a:cubicBezTo>
                    <a:pt x="2554" y="2295"/>
                    <a:pt x="4935" y="4772"/>
                    <a:pt x="7412" y="7439"/>
                  </a:cubicBezTo>
                  <a:lnTo>
                    <a:pt x="7412" y="7439"/>
                  </a:lnTo>
                  <a:cubicBezTo>
                    <a:pt x="18069" y="41948"/>
                    <a:pt x="20130" y="78533"/>
                    <a:pt x="13413" y="11402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8" id="28"/>
            <p:cNvSpPr/>
            <p:nvPr/>
          </p:nvSpPr>
          <p:spPr>
            <a:xfrm>
              <a:off x="1880773" y="5299385"/>
              <a:ext cx="462250" cy="40439"/>
            </a:xfrm>
            <a:custGeom>
              <a:avLst/>
              <a:gdLst/>
              <a:ahLst/>
              <a:cxnLst/>
              <a:rect r="r" b="b" t="t" l="l"/>
              <a:pathLst>
                <a:path w="171164" h="14974" stroke="true" fill="norm" extrusionOk="true">
                  <a:moveTo>
                    <a:pt x="171147" y="6316"/>
                  </a:moveTo>
                  <a:lnTo>
                    <a:pt x="170575" y="9459"/>
                  </a:lnTo>
                  <a:lnTo>
                    <a:pt x="170575" y="10983"/>
                  </a:lnTo>
                  <a:cubicBezTo>
                    <a:pt x="115444" y="1163"/>
                    <a:pt x="58907" y="2420"/>
                    <a:pt x="4269" y="14698"/>
                  </a:cubicBezTo>
                  <a:lnTo>
                    <a:pt x="-18" y="10888"/>
                  </a:lnTo>
                  <a:cubicBezTo>
                    <a:pt x="54991" y="-1999"/>
                    <a:pt x="112023" y="-3752"/>
                    <a:pt x="167718" y="574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9" id="29"/>
            <p:cNvSpPr/>
            <p:nvPr/>
          </p:nvSpPr>
          <p:spPr>
            <a:xfrm>
              <a:off x="2417879" y="5195773"/>
              <a:ext cx="50931" cy="220190"/>
            </a:xfrm>
            <a:custGeom>
              <a:avLst/>
              <a:gdLst/>
              <a:ahLst/>
              <a:cxnLst/>
              <a:rect r="r" b="b" t="t" l="l"/>
              <a:pathLst>
                <a:path w="18859" h="81533" stroke="true" fill="norm" extrusionOk="true">
                  <a:moveTo>
                    <a:pt x="18842" y="5057"/>
                  </a:moveTo>
                  <a:lnTo>
                    <a:pt x="4364" y="81257"/>
                  </a:lnTo>
                  <a:lnTo>
                    <a:pt x="4364" y="81257"/>
                  </a:lnTo>
                  <a:lnTo>
                    <a:pt x="-18" y="80400"/>
                  </a:lnTo>
                  <a:lnTo>
                    <a:pt x="744" y="76590"/>
                  </a:lnTo>
                  <a:lnTo>
                    <a:pt x="15318" y="-277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0" id="30"/>
            <p:cNvSpPr/>
            <p:nvPr/>
          </p:nvSpPr>
          <p:spPr>
            <a:xfrm>
              <a:off x="2201543" y="5557703"/>
              <a:ext cx="324372" cy="75113"/>
            </a:xfrm>
            <a:custGeom>
              <a:avLst/>
              <a:gdLst/>
              <a:ahLst/>
              <a:cxnLst/>
              <a:rect r="r" b="b" t="t" l="l"/>
              <a:pathLst>
                <a:path w="120110" h="27813" stroke="true" fill="norm" extrusionOk="true">
                  <a:moveTo>
                    <a:pt x="120093" y="-181"/>
                  </a:moveTo>
                  <a:lnTo>
                    <a:pt x="120093" y="4486"/>
                  </a:lnTo>
                  <a:lnTo>
                    <a:pt x="120093" y="4486"/>
                  </a:lnTo>
                  <a:cubicBezTo>
                    <a:pt x="80193" y="4172"/>
                    <a:pt x="40648" y="12020"/>
                    <a:pt x="3888" y="27536"/>
                  </a:cubicBezTo>
                  <a:cubicBezTo>
                    <a:pt x="2554" y="26203"/>
                    <a:pt x="1316" y="25060"/>
                    <a:pt x="-18" y="23917"/>
                  </a:cubicBezTo>
                  <a:cubicBezTo>
                    <a:pt x="36892" y="8000"/>
                    <a:pt x="76659" y="-239"/>
                    <a:pt x="116854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1" id="31"/>
            <p:cNvSpPr/>
            <p:nvPr/>
          </p:nvSpPr>
          <p:spPr>
            <a:xfrm>
              <a:off x="2578650" y="5478218"/>
              <a:ext cx="61221" cy="169003"/>
            </a:xfrm>
            <a:custGeom>
              <a:avLst/>
              <a:gdLst/>
              <a:ahLst/>
              <a:cxnLst/>
              <a:rect r="r" b="b" t="t" l="l"/>
              <a:pathLst>
                <a:path w="22669" h="62579" stroke="true" fill="norm" extrusionOk="true">
                  <a:moveTo>
                    <a:pt x="22652" y="4676"/>
                  </a:moveTo>
                  <a:lnTo>
                    <a:pt x="22652" y="4676"/>
                  </a:lnTo>
                  <a:cubicBezTo>
                    <a:pt x="14937" y="23145"/>
                    <a:pt x="8907" y="42272"/>
                    <a:pt x="4650" y="61826"/>
                  </a:cubicBezTo>
                  <a:cubicBezTo>
                    <a:pt x="4650" y="61826"/>
                    <a:pt x="4650" y="61826"/>
                    <a:pt x="4650" y="62303"/>
                  </a:cubicBezTo>
                  <a:lnTo>
                    <a:pt x="-18" y="61350"/>
                  </a:lnTo>
                  <a:lnTo>
                    <a:pt x="1125" y="56397"/>
                  </a:lnTo>
                  <a:cubicBezTo>
                    <a:pt x="5755" y="36976"/>
                    <a:pt x="12136" y="18002"/>
                    <a:pt x="20175" y="-277"/>
                  </a:cubicBezTo>
                  <a:cubicBezTo>
                    <a:pt x="21080" y="1333"/>
                    <a:pt x="21909" y="2981"/>
                    <a:pt x="22652" y="467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2" id="32"/>
            <p:cNvSpPr/>
            <p:nvPr/>
          </p:nvSpPr>
          <p:spPr>
            <a:xfrm>
              <a:off x="2449517" y="5819410"/>
              <a:ext cx="244628" cy="51347"/>
            </a:xfrm>
            <a:custGeom>
              <a:avLst/>
              <a:gdLst/>
              <a:ahLst/>
              <a:cxnLst/>
              <a:rect r="r" b="b" t="t" l="l"/>
              <a:pathLst>
                <a:path w="90582" h="19013" stroke="true" fill="norm" extrusionOk="true">
                  <a:moveTo>
                    <a:pt x="90565" y="639"/>
                  </a:moveTo>
                  <a:lnTo>
                    <a:pt x="89994" y="5402"/>
                  </a:lnTo>
                  <a:lnTo>
                    <a:pt x="89994" y="5402"/>
                  </a:lnTo>
                  <a:cubicBezTo>
                    <a:pt x="60523" y="2306"/>
                    <a:pt x="30767" y="6897"/>
                    <a:pt x="3602" y="18737"/>
                  </a:cubicBezTo>
                  <a:lnTo>
                    <a:pt x="-18" y="15117"/>
                  </a:lnTo>
                  <a:cubicBezTo>
                    <a:pt x="27291" y="2916"/>
                    <a:pt x="57237" y="-2171"/>
                    <a:pt x="87041" y="353"/>
                  </a:cubicBezTo>
                  <a:cubicBezTo>
                    <a:pt x="87993" y="353"/>
                    <a:pt x="89232" y="544"/>
                    <a:pt x="90565" y="63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3" id="33"/>
            <p:cNvSpPr/>
            <p:nvPr/>
          </p:nvSpPr>
          <p:spPr>
            <a:xfrm>
              <a:off x="2528489" y="5895711"/>
              <a:ext cx="207073" cy="54275"/>
            </a:xfrm>
            <a:custGeom>
              <a:avLst/>
              <a:gdLst/>
              <a:ahLst/>
              <a:cxnLst/>
              <a:rect r="r" b="b" t="t" l="l"/>
              <a:pathLst>
                <a:path w="76676" h="20097" stroke="true" fill="norm" extrusionOk="true">
                  <a:moveTo>
                    <a:pt x="76659" y="4295"/>
                  </a:moveTo>
                  <a:lnTo>
                    <a:pt x="75706" y="4295"/>
                  </a:lnTo>
                  <a:cubicBezTo>
                    <a:pt x="51046" y="5981"/>
                    <a:pt x="26767" y="11210"/>
                    <a:pt x="3602" y="19821"/>
                  </a:cubicBezTo>
                  <a:lnTo>
                    <a:pt x="-18" y="16106"/>
                  </a:lnTo>
                  <a:cubicBezTo>
                    <a:pt x="23471" y="7124"/>
                    <a:pt x="48150" y="1600"/>
                    <a:pt x="73230" y="-277"/>
                  </a:cubicBezTo>
                  <a:lnTo>
                    <a:pt x="76373" y="-277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4" id="34"/>
            <p:cNvSpPr/>
            <p:nvPr/>
          </p:nvSpPr>
          <p:spPr>
            <a:xfrm>
              <a:off x="2780838" y="5832946"/>
              <a:ext cx="24179" cy="168487"/>
            </a:xfrm>
            <a:custGeom>
              <a:avLst/>
              <a:gdLst/>
              <a:ahLst/>
              <a:cxnLst/>
              <a:rect r="r" b="b" t="t" l="l"/>
              <a:pathLst>
                <a:path w="8953" h="62388" stroke="true" fill="norm" extrusionOk="true">
                  <a:moveTo>
                    <a:pt x="4745" y="60969"/>
                  </a:moveTo>
                  <a:lnTo>
                    <a:pt x="4745" y="62112"/>
                  </a:lnTo>
                  <a:lnTo>
                    <a:pt x="-18" y="62112"/>
                  </a:lnTo>
                  <a:cubicBezTo>
                    <a:pt x="-18" y="58588"/>
                    <a:pt x="-18" y="54968"/>
                    <a:pt x="-18" y="51444"/>
                  </a:cubicBezTo>
                  <a:cubicBezTo>
                    <a:pt x="154" y="34051"/>
                    <a:pt x="2107" y="16726"/>
                    <a:pt x="5793" y="-277"/>
                  </a:cubicBezTo>
                  <a:cubicBezTo>
                    <a:pt x="6936" y="2514"/>
                    <a:pt x="7983" y="5276"/>
                    <a:pt x="8936" y="8010"/>
                  </a:cubicBezTo>
                  <a:cubicBezTo>
                    <a:pt x="5678" y="25469"/>
                    <a:pt x="4269" y="43214"/>
                    <a:pt x="4745" y="6096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5" id="35"/>
            <p:cNvSpPr/>
            <p:nvPr/>
          </p:nvSpPr>
          <p:spPr>
            <a:xfrm>
              <a:off x="1806690" y="5215099"/>
              <a:ext cx="486172" cy="54245"/>
            </a:xfrm>
            <a:custGeom>
              <a:avLst/>
              <a:gdLst/>
              <a:ahLst/>
              <a:cxnLst/>
              <a:rect r="r" b="b" t="t" l="l"/>
              <a:pathLst>
                <a:path w="180022" h="20086" stroke="true" fill="norm" extrusionOk="true">
                  <a:moveTo>
                    <a:pt x="180005" y="11428"/>
                  </a:moveTo>
                  <a:lnTo>
                    <a:pt x="180005" y="11428"/>
                  </a:lnTo>
                  <a:lnTo>
                    <a:pt x="178671" y="15523"/>
                  </a:lnTo>
                  <a:lnTo>
                    <a:pt x="176766" y="14952"/>
                  </a:lnTo>
                  <a:cubicBezTo>
                    <a:pt x="119911" y="-421"/>
                    <a:pt x="59790" y="1265"/>
                    <a:pt x="3888" y="19810"/>
                  </a:cubicBezTo>
                  <a:cubicBezTo>
                    <a:pt x="2554" y="18571"/>
                    <a:pt x="1221" y="17333"/>
                    <a:pt x="-18" y="16000"/>
                  </a:cubicBezTo>
                  <a:cubicBezTo>
                    <a:pt x="55262" y="-2708"/>
                    <a:pt x="114712" y="-5346"/>
                    <a:pt x="171432" y="8380"/>
                  </a:cubicBezTo>
                  <a:lnTo>
                    <a:pt x="179814" y="10761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6" id="36"/>
            <p:cNvSpPr/>
            <p:nvPr/>
          </p:nvSpPr>
          <p:spPr>
            <a:xfrm>
              <a:off x="860066" y="3606478"/>
              <a:ext cx="1641928" cy="991576"/>
            </a:xfrm>
            <a:custGeom>
              <a:avLst/>
              <a:gdLst/>
              <a:ahLst/>
              <a:cxnLst/>
              <a:rect r="r" b="b" t="t" l="l"/>
              <a:pathLst>
                <a:path w="607980" h="367165" stroke="true" fill="norm" extrusionOk="true">
                  <a:moveTo>
                    <a:pt x="607963" y="365616"/>
                  </a:moveTo>
                  <a:lnTo>
                    <a:pt x="605106" y="365616"/>
                  </a:lnTo>
                  <a:cubicBezTo>
                    <a:pt x="441942" y="374665"/>
                    <a:pt x="280303" y="335041"/>
                    <a:pt x="135333" y="260365"/>
                  </a:cubicBezTo>
                  <a:lnTo>
                    <a:pt x="129141" y="257317"/>
                  </a:lnTo>
                  <a:cubicBezTo>
                    <a:pt x="84241" y="233714"/>
                    <a:pt x="41078" y="206949"/>
                    <a:pt x="-18" y="177211"/>
                  </a:cubicBezTo>
                  <a:cubicBezTo>
                    <a:pt x="-18" y="177211"/>
                    <a:pt x="-18" y="176259"/>
                    <a:pt x="-18" y="175783"/>
                  </a:cubicBezTo>
                  <a:cubicBezTo>
                    <a:pt x="-18" y="173783"/>
                    <a:pt x="554" y="171782"/>
                    <a:pt x="935" y="169782"/>
                  </a:cubicBezTo>
                  <a:cubicBezTo>
                    <a:pt x="935" y="169782"/>
                    <a:pt x="935" y="169306"/>
                    <a:pt x="935" y="169115"/>
                  </a:cubicBezTo>
                  <a:cubicBezTo>
                    <a:pt x="9454" y="122805"/>
                    <a:pt x="36269" y="81876"/>
                    <a:pt x="75325" y="55577"/>
                  </a:cubicBezTo>
                  <a:cubicBezTo>
                    <a:pt x="91678" y="44643"/>
                    <a:pt x="109783" y="36584"/>
                    <a:pt x="128856" y="31765"/>
                  </a:cubicBezTo>
                  <a:lnTo>
                    <a:pt x="128856" y="31765"/>
                  </a:lnTo>
                  <a:cubicBezTo>
                    <a:pt x="157444" y="24430"/>
                    <a:pt x="187421" y="24430"/>
                    <a:pt x="216009" y="31765"/>
                  </a:cubicBezTo>
                  <a:cubicBezTo>
                    <a:pt x="236869" y="37385"/>
                    <a:pt x="257443" y="47005"/>
                    <a:pt x="278970" y="45195"/>
                  </a:cubicBezTo>
                  <a:cubicBezTo>
                    <a:pt x="284557" y="44719"/>
                    <a:pt x="290062" y="43528"/>
                    <a:pt x="295353" y="41671"/>
                  </a:cubicBezTo>
                  <a:lnTo>
                    <a:pt x="295353" y="41671"/>
                  </a:lnTo>
                  <a:cubicBezTo>
                    <a:pt x="299734" y="40213"/>
                    <a:pt x="304000" y="38432"/>
                    <a:pt x="308116" y="36337"/>
                  </a:cubicBezTo>
                  <a:cubicBezTo>
                    <a:pt x="328404" y="26335"/>
                    <a:pt x="347073" y="10524"/>
                    <a:pt x="368886" y="3666"/>
                  </a:cubicBezTo>
                  <a:cubicBezTo>
                    <a:pt x="373574" y="2161"/>
                    <a:pt x="378387" y="1075"/>
                    <a:pt x="383268" y="427"/>
                  </a:cubicBezTo>
                  <a:cubicBezTo>
                    <a:pt x="403719" y="-1925"/>
                    <a:pt x="424414" y="1647"/>
                    <a:pt x="442895" y="10714"/>
                  </a:cubicBezTo>
                  <a:lnTo>
                    <a:pt x="449848" y="14334"/>
                  </a:lnTo>
                  <a:lnTo>
                    <a:pt x="449848" y="14334"/>
                  </a:lnTo>
                  <a:lnTo>
                    <a:pt x="455182" y="17382"/>
                  </a:lnTo>
                  <a:cubicBezTo>
                    <a:pt x="458421" y="19382"/>
                    <a:pt x="461754" y="21573"/>
                    <a:pt x="464707" y="23859"/>
                  </a:cubicBezTo>
                  <a:lnTo>
                    <a:pt x="464707" y="23859"/>
                  </a:lnTo>
                  <a:cubicBezTo>
                    <a:pt x="470836" y="28469"/>
                    <a:pt x="476717" y="33393"/>
                    <a:pt x="482328" y="38623"/>
                  </a:cubicBezTo>
                  <a:lnTo>
                    <a:pt x="482328" y="38623"/>
                  </a:lnTo>
                  <a:lnTo>
                    <a:pt x="488424" y="44719"/>
                  </a:lnTo>
                  <a:cubicBezTo>
                    <a:pt x="499139" y="56015"/>
                    <a:pt x="508978" y="68122"/>
                    <a:pt x="517857" y="80914"/>
                  </a:cubicBezTo>
                  <a:cubicBezTo>
                    <a:pt x="529094" y="96754"/>
                    <a:pt x="539307" y="113299"/>
                    <a:pt x="548432" y="130444"/>
                  </a:cubicBezTo>
                  <a:cubicBezTo>
                    <a:pt x="559195" y="150408"/>
                    <a:pt x="568549" y="171096"/>
                    <a:pt x="576435" y="192356"/>
                  </a:cubicBezTo>
                  <a:cubicBezTo>
                    <a:pt x="577102" y="193976"/>
                    <a:pt x="577674" y="195500"/>
                    <a:pt x="578150" y="197024"/>
                  </a:cubicBezTo>
                  <a:cubicBezTo>
                    <a:pt x="597857" y="251049"/>
                    <a:pt x="607944" y="308114"/>
                    <a:pt x="607963" y="365616"/>
                  </a:cubicBezTo>
                  <a:close/>
                </a:path>
              </a:pathLst>
            </a:custGeom>
            <a:solidFill>
              <a:srgbClr val="FF64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7" id="37"/>
            <p:cNvSpPr/>
            <p:nvPr/>
          </p:nvSpPr>
          <p:spPr>
            <a:xfrm>
              <a:off x="1895513" y="2688764"/>
              <a:ext cx="1013095" cy="1908423"/>
            </a:xfrm>
            <a:custGeom>
              <a:avLst/>
              <a:gdLst/>
              <a:ahLst/>
              <a:cxnLst/>
              <a:rect r="r" b="b" t="t" l="l"/>
              <a:pathLst>
                <a:path w="375133" h="706659" stroke="true" fill="norm" extrusionOk="true">
                  <a:moveTo>
                    <a:pt x="368761" y="365007"/>
                  </a:moveTo>
                  <a:cubicBezTo>
                    <a:pt x="349711" y="488261"/>
                    <a:pt x="305896" y="604751"/>
                    <a:pt x="228267" y="701906"/>
                  </a:cubicBezTo>
                  <a:cubicBezTo>
                    <a:pt x="227029" y="703430"/>
                    <a:pt x="225886" y="704954"/>
                    <a:pt x="224648" y="706383"/>
                  </a:cubicBezTo>
                  <a:lnTo>
                    <a:pt x="223791" y="705526"/>
                  </a:lnTo>
                  <a:lnTo>
                    <a:pt x="223791" y="705526"/>
                  </a:lnTo>
                  <a:cubicBezTo>
                    <a:pt x="223029" y="704954"/>
                    <a:pt x="222457" y="704288"/>
                    <a:pt x="221695" y="703621"/>
                  </a:cubicBezTo>
                  <a:cubicBezTo>
                    <a:pt x="167355" y="656405"/>
                    <a:pt x="119138" y="602589"/>
                    <a:pt x="78153" y="543410"/>
                  </a:cubicBezTo>
                  <a:cubicBezTo>
                    <a:pt x="76725" y="541505"/>
                    <a:pt x="75582" y="539696"/>
                    <a:pt x="74343" y="537791"/>
                  </a:cubicBezTo>
                  <a:cubicBezTo>
                    <a:pt x="52435" y="505263"/>
                    <a:pt x="34195" y="470411"/>
                    <a:pt x="19956" y="433873"/>
                  </a:cubicBezTo>
                  <a:cubicBezTo>
                    <a:pt x="12389" y="414166"/>
                    <a:pt x="6588" y="393830"/>
                    <a:pt x="2620" y="373103"/>
                  </a:cubicBezTo>
                  <a:cubicBezTo>
                    <a:pt x="2049" y="370913"/>
                    <a:pt x="1668" y="368627"/>
                    <a:pt x="1287" y="366436"/>
                  </a:cubicBezTo>
                  <a:cubicBezTo>
                    <a:pt x="1250" y="365798"/>
                    <a:pt x="1250" y="365169"/>
                    <a:pt x="1287" y="364531"/>
                  </a:cubicBezTo>
                  <a:cubicBezTo>
                    <a:pt x="33" y="356559"/>
                    <a:pt x="-318" y="348481"/>
                    <a:pt x="239" y="340433"/>
                  </a:cubicBezTo>
                  <a:cubicBezTo>
                    <a:pt x="3028" y="303428"/>
                    <a:pt x="24065" y="270252"/>
                    <a:pt x="56341" y="251945"/>
                  </a:cubicBezTo>
                  <a:cubicBezTo>
                    <a:pt x="69383" y="245611"/>
                    <a:pt x="82770" y="240010"/>
                    <a:pt x="96441" y="235181"/>
                  </a:cubicBezTo>
                  <a:lnTo>
                    <a:pt x="96441" y="235181"/>
                  </a:lnTo>
                  <a:cubicBezTo>
                    <a:pt x="101196" y="233324"/>
                    <a:pt x="105840" y="231190"/>
                    <a:pt x="110348" y="228799"/>
                  </a:cubicBezTo>
                  <a:cubicBezTo>
                    <a:pt x="110677" y="228571"/>
                    <a:pt x="111027" y="228381"/>
                    <a:pt x="111396" y="228228"/>
                  </a:cubicBezTo>
                  <a:lnTo>
                    <a:pt x="111396" y="228228"/>
                  </a:lnTo>
                  <a:cubicBezTo>
                    <a:pt x="124179" y="221084"/>
                    <a:pt x="135673" y="211845"/>
                    <a:pt x="145400" y="200891"/>
                  </a:cubicBezTo>
                  <a:lnTo>
                    <a:pt x="145400" y="200891"/>
                  </a:lnTo>
                  <a:cubicBezTo>
                    <a:pt x="150179" y="195681"/>
                    <a:pt x="154663" y="190214"/>
                    <a:pt x="158830" y="184508"/>
                  </a:cubicBezTo>
                  <a:cubicBezTo>
                    <a:pt x="166707" y="173545"/>
                    <a:pt x="173775" y="162020"/>
                    <a:pt x="179976" y="150028"/>
                  </a:cubicBezTo>
                  <a:cubicBezTo>
                    <a:pt x="196740" y="118595"/>
                    <a:pt x="209979" y="84972"/>
                    <a:pt x="230744" y="56016"/>
                  </a:cubicBezTo>
                  <a:cubicBezTo>
                    <a:pt x="247441" y="30908"/>
                    <a:pt x="271997" y="12049"/>
                    <a:pt x="300562" y="2390"/>
                  </a:cubicBezTo>
                  <a:cubicBezTo>
                    <a:pt x="304591" y="1209"/>
                    <a:pt x="308696" y="314"/>
                    <a:pt x="312849" y="-277"/>
                  </a:cubicBezTo>
                  <a:lnTo>
                    <a:pt x="312849" y="-277"/>
                  </a:lnTo>
                  <a:lnTo>
                    <a:pt x="315707" y="-277"/>
                  </a:lnTo>
                  <a:lnTo>
                    <a:pt x="317326" y="-277"/>
                  </a:lnTo>
                  <a:cubicBezTo>
                    <a:pt x="335509" y="44043"/>
                    <a:pt x="349759" y="89877"/>
                    <a:pt x="359903" y="136693"/>
                  </a:cubicBezTo>
                  <a:cubicBezTo>
                    <a:pt x="359903" y="138979"/>
                    <a:pt x="360855" y="141265"/>
                    <a:pt x="361236" y="143646"/>
                  </a:cubicBezTo>
                  <a:cubicBezTo>
                    <a:pt x="376724" y="216417"/>
                    <a:pt x="379277" y="291350"/>
                    <a:pt x="368761" y="365007"/>
                  </a:cubicBezTo>
                  <a:close/>
                </a:path>
              </a:pathLst>
            </a:custGeom>
            <a:solidFill>
              <a:srgbClr val="FF64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8" id="38"/>
            <p:cNvSpPr/>
            <p:nvPr/>
          </p:nvSpPr>
          <p:spPr>
            <a:xfrm>
              <a:off x="854921" y="2667756"/>
              <a:ext cx="1889645" cy="1414705"/>
            </a:xfrm>
            <a:custGeom>
              <a:avLst/>
              <a:gdLst/>
              <a:ahLst/>
              <a:cxnLst/>
              <a:rect r="r" b="b" t="t" l="l"/>
              <a:pathLst>
                <a:path w="699706" h="523843" stroke="true" fill="norm" extrusionOk="true">
                  <a:moveTo>
                    <a:pt x="699689" y="7693"/>
                  </a:moveTo>
                  <a:lnTo>
                    <a:pt x="699689" y="8360"/>
                  </a:lnTo>
                  <a:cubicBezTo>
                    <a:pt x="694088" y="158912"/>
                    <a:pt x="619774" y="298596"/>
                    <a:pt x="498045" y="387360"/>
                  </a:cubicBezTo>
                  <a:cubicBezTo>
                    <a:pt x="496235" y="388788"/>
                    <a:pt x="494235" y="390122"/>
                    <a:pt x="492330" y="391551"/>
                  </a:cubicBezTo>
                  <a:lnTo>
                    <a:pt x="490806" y="392598"/>
                  </a:lnTo>
                  <a:cubicBezTo>
                    <a:pt x="463891" y="411696"/>
                    <a:pt x="435181" y="428127"/>
                    <a:pt x="405081" y="441652"/>
                  </a:cubicBezTo>
                  <a:cubicBezTo>
                    <a:pt x="382345" y="451891"/>
                    <a:pt x="358882" y="460426"/>
                    <a:pt x="334881" y="467179"/>
                  </a:cubicBezTo>
                  <a:cubicBezTo>
                    <a:pt x="226868" y="497373"/>
                    <a:pt x="108948" y="489944"/>
                    <a:pt x="1983" y="523567"/>
                  </a:cubicBezTo>
                  <a:lnTo>
                    <a:pt x="1411" y="523567"/>
                  </a:lnTo>
                  <a:lnTo>
                    <a:pt x="-18" y="523567"/>
                  </a:lnTo>
                  <a:cubicBezTo>
                    <a:pt x="613" y="513128"/>
                    <a:pt x="1822" y="502726"/>
                    <a:pt x="3602" y="492420"/>
                  </a:cubicBezTo>
                  <a:cubicBezTo>
                    <a:pt x="20687" y="397646"/>
                    <a:pt x="82229" y="316827"/>
                    <a:pt x="169051" y="275155"/>
                  </a:cubicBezTo>
                  <a:cubicBezTo>
                    <a:pt x="188577" y="266202"/>
                    <a:pt x="209151" y="259248"/>
                    <a:pt x="229344" y="251533"/>
                  </a:cubicBezTo>
                  <a:lnTo>
                    <a:pt x="236012" y="248961"/>
                  </a:lnTo>
                  <a:lnTo>
                    <a:pt x="236012" y="248961"/>
                  </a:lnTo>
                  <a:cubicBezTo>
                    <a:pt x="249102" y="244008"/>
                    <a:pt x="261832" y="238150"/>
                    <a:pt x="274112" y="231435"/>
                  </a:cubicBezTo>
                  <a:cubicBezTo>
                    <a:pt x="302749" y="214242"/>
                    <a:pt x="328470" y="192602"/>
                    <a:pt x="350312" y="167332"/>
                  </a:cubicBezTo>
                  <a:cubicBezTo>
                    <a:pt x="352026" y="165618"/>
                    <a:pt x="353646" y="163903"/>
                    <a:pt x="355170" y="162188"/>
                  </a:cubicBezTo>
                  <a:cubicBezTo>
                    <a:pt x="380887" y="133613"/>
                    <a:pt x="404985" y="103800"/>
                    <a:pt x="433084" y="78083"/>
                  </a:cubicBezTo>
                  <a:cubicBezTo>
                    <a:pt x="434813" y="76311"/>
                    <a:pt x="436658" y="74654"/>
                    <a:pt x="438609" y="73130"/>
                  </a:cubicBezTo>
                  <a:cubicBezTo>
                    <a:pt x="441752" y="70177"/>
                    <a:pt x="444990" y="67510"/>
                    <a:pt x="448134" y="64748"/>
                  </a:cubicBezTo>
                  <a:cubicBezTo>
                    <a:pt x="516540" y="10284"/>
                    <a:pt x="605382" y="-11471"/>
                    <a:pt x="691212" y="5217"/>
                  </a:cubicBezTo>
                  <a:lnTo>
                    <a:pt x="691212" y="5217"/>
                  </a:lnTo>
                  <a:lnTo>
                    <a:pt x="698260" y="6741"/>
                  </a:lnTo>
                  <a:lnTo>
                    <a:pt x="698260" y="6741"/>
                  </a:lnTo>
                  <a:close/>
                </a:path>
              </a:pathLst>
            </a:custGeom>
            <a:solidFill>
              <a:srgbClr val="FF64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9" id="39"/>
            <p:cNvSpPr/>
            <p:nvPr/>
          </p:nvSpPr>
          <p:spPr>
            <a:xfrm>
              <a:off x="857751" y="3645883"/>
              <a:ext cx="1654275" cy="951304"/>
            </a:xfrm>
            <a:custGeom>
              <a:avLst/>
              <a:gdLst/>
              <a:ahLst/>
              <a:cxnLst/>
              <a:rect r="r" b="b" t="t" l="l"/>
              <a:pathLst>
                <a:path w="612552" h="352253" stroke="true" fill="norm" extrusionOk="true">
                  <a:moveTo>
                    <a:pt x="612535" y="347500"/>
                  </a:moveTo>
                  <a:cubicBezTo>
                    <a:pt x="611297" y="349024"/>
                    <a:pt x="610154" y="350548"/>
                    <a:pt x="608916" y="351977"/>
                  </a:cubicBezTo>
                  <a:lnTo>
                    <a:pt x="608058" y="351120"/>
                  </a:lnTo>
                  <a:lnTo>
                    <a:pt x="605963" y="351120"/>
                  </a:lnTo>
                  <a:cubicBezTo>
                    <a:pt x="605963" y="350548"/>
                    <a:pt x="605963" y="349786"/>
                    <a:pt x="605963" y="349120"/>
                  </a:cubicBezTo>
                  <a:cubicBezTo>
                    <a:pt x="601896" y="293112"/>
                    <a:pt x="591418" y="237763"/>
                    <a:pt x="574721" y="184146"/>
                  </a:cubicBezTo>
                  <a:cubicBezTo>
                    <a:pt x="573768" y="180813"/>
                    <a:pt x="572721" y="177384"/>
                    <a:pt x="571578" y="174145"/>
                  </a:cubicBezTo>
                  <a:cubicBezTo>
                    <a:pt x="565196" y="154524"/>
                    <a:pt x="558052" y="135188"/>
                    <a:pt x="549861" y="116043"/>
                  </a:cubicBezTo>
                  <a:cubicBezTo>
                    <a:pt x="548718" y="112995"/>
                    <a:pt x="547384" y="109947"/>
                    <a:pt x="546051" y="106994"/>
                  </a:cubicBezTo>
                  <a:cubicBezTo>
                    <a:pt x="534144" y="79753"/>
                    <a:pt x="517476" y="48034"/>
                    <a:pt x="491377" y="29270"/>
                  </a:cubicBezTo>
                  <a:cubicBezTo>
                    <a:pt x="488901" y="27460"/>
                    <a:pt x="486329" y="25746"/>
                    <a:pt x="483757" y="24222"/>
                  </a:cubicBezTo>
                  <a:lnTo>
                    <a:pt x="483757" y="24222"/>
                  </a:lnTo>
                  <a:cubicBezTo>
                    <a:pt x="479652" y="21831"/>
                    <a:pt x="475350" y="19793"/>
                    <a:pt x="470898" y="18126"/>
                  </a:cubicBezTo>
                  <a:cubicBezTo>
                    <a:pt x="464102" y="15630"/>
                    <a:pt x="457038" y="13935"/>
                    <a:pt x="449848" y="13078"/>
                  </a:cubicBezTo>
                  <a:cubicBezTo>
                    <a:pt x="448834" y="12992"/>
                    <a:pt x="447815" y="12992"/>
                    <a:pt x="446800" y="13078"/>
                  </a:cubicBezTo>
                  <a:lnTo>
                    <a:pt x="446800" y="13078"/>
                  </a:lnTo>
                  <a:cubicBezTo>
                    <a:pt x="426743" y="12125"/>
                    <a:pt x="406655" y="14116"/>
                    <a:pt x="387174" y="18983"/>
                  </a:cubicBezTo>
                  <a:lnTo>
                    <a:pt x="378601" y="20793"/>
                  </a:lnTo>
                  <a:cubicBezTo>
                    <a:pt x="354692" y="27108"/>
                    <a:pt x="329965" y="29775"/>
                    <a:pt x="305259" y="28698"/>
                  </a:cubicBezTo>
                  <a:cubicBezTo>
                    <a:pt x="302306" y="28698"/>
                    <a:pt x="299448" y="28032"/>
                    <a:pt x="296496" y="27555"/>
                  </a:cubicBezTo>
                  <a:lnTo>
                    <a:pt x="296496" y="27555"/>
                  </a:lnTo>
                  <a:cubicBezTo>
                    <a:pt x="284488" y="25308"/>
                    <a:pt x="272623" y="22355"/>
                    <a:pt x="260967" y="18697"/>
                  </a:cubicBezTo>
                  <a:cubicBezTo>
                    <a:pt x="252776" y="16221"/>
                    <a:pt x="244299" y="13649"/>
                    <a:pt x="235917" y="11744"/>
                  </a:cubicBezTo>
                  <a:cubicBezTo>
                    <a:pt x="200748" y="4048"/>
                    <a:pt x="164155" y="5991"/>
                    <a:pt x="129999" y="17364"/>
                  </a:cubicBezTo>
                  <a:lnTo>
                    <a:pt x="129999" y="17364"/>
                  </a:lnTo>
                  <a:cubicBezTo>
                    <a:pt x="113951" y="22707"/>
                    <a:pt x="98676" y="30137"/>
                    <a:pt x="84564" y="39462"/>
                  </a:cubicBezTo>
                  <a:cubicBezTo>
                    <a:pt x="44158" y="66675"/>
                    <a:pt x="15120" y="107737"/>
                    <a:pt x="2935" y="154905"/>
                  </a:cubicBezTo>
                  <a:cubicBezTo>
                    <a:pt x="2935" y="154905"/>
                    <a:pt x="2935" y="155381"/>
                    <a:pt x="2935" y="155571"/>
                  </a:cubicBezTo>
                  <a:cubicBezTo>
                    <a:pt x="2364" y="157667"/>
                    <a:pt x="1792" y="159667"/>
                    <a:pt x="1411" y="161763"/>
                  </a:cubicBezTo>
                  <a:lnTo>
                    <a:pt x="-18" y="161763"/>
                  </a:lnTo>
                  <a:cubicBezTo>
                    <a:pt x="613" y="151323"/>
                    <a:pt x="1822" y="140922"/>
                    <a:pt x="3602" y="130616"/>
                  </a:cubicBezTo>
                  <a:cubicBezTo>
                    <a:pt x="39241" y="36385"/>
                    <a:pt x="138728" y="-17317"/>
                    <a:pt x="237060" y="4600"/>
                  </a:cubicBezTo>
                  <a:cubicBezTo>
                    <a:pt x="240679" y="5457"/>
                    <a:pt x="244299" y="6315"/>
                    <a:pt x="247823" y="7458"/>
                  </a:cubicBezTo>
                  <a:cubicBezTo>
                    <a:pt x="251347" y="8601"/>
                    <a:pt x="252681" y="8696"/>
                    <a:pt x="255062" y="9458"/>
                  </a:cubicBezTo>
                  <a:lnTo>
                    <a:pt x="262491" y="11649"/>
                  </a:lnTo>
                  <a:cubicBezTo>
                    <a:pt x="276521" y="16135"/>
                    <a:pt x="290932" y="19326"/>
                    <a:pt x="305544" y="21174"/>
                  </a:cubicBezTo>
                  <a:lnTo>
                    <a:pt x="308878" y="21174"/>
                  </a:lnTo>
                  <a:cubicBezTo>
                    <a:pt x="331774" y="21497"/>
                    <a:pt x="354612" y="18773"/>
                    <a:pt x="376791" y="13078"/>
                  </a:cubicBezTo>
                  <a:lnTo>
                    <a:pt x="385459" y="11268"/>
                  </a:lnTo>
                  <a:cubicBezTo>
                    <a:pt x="404683" y="6581"/>
                    <a:pt x="424450" y="4505"/>
                    <a:pt x="444228" y="5076"/>
                  </a:cubicBezTo>
                  <a:lnTo>
                    <a:pt x="451372" y="5743"/>
                  </a:lnTo>
                  <a:cubicBezTo>
                    <a:pt x="456203" y="6362"/>
                    <a:pt x="460980" y="7343"/>
                    <a:pt x="465660" y="8696"/>
                  </a:cubicBezTo>
                  <a:lnTo>
                    <a:pt x="465660" y="8696"/>
                  </a:lnTo>
                  <a:cubicBezTo>
                    <a:pt x="468081" y="9325"/>
                    <a:pt x="470465" y="10086"/>
                    <a:pt x="472803" y="10982"/>
                  </a:cubicBezTo>
                  <a:cubicBezTo>
                    <a:pt x="481456" y="14182"/>
                    <a:pt x="489555" y="18707"/>
                    <a:pt x="496806" y="24412"/>
                  </a:cubicBezTo>
                  <a:cubicBezTo>
                    <a:pt x="518466" y="42329"/>
                    <a:pt x="535488" y="65198"/>
                    <a:pt x="546432" y="91087"/>
                  </a:cubicBezTo>
                  <a:cubicBezTo>
                    <a:pt x="548432" y="95183"/>
                    <a:pt x="550242" y="99279"/>
                    <a:pt x="551956" y="103279"/>
                  </a:cubicBezTo>
                  <a:lnTo>
                    <a:pt x="553671" y="107184"/>
                  </a:lnTo>
                  <a:lnTo>
                    <a:pt x="553671" y="107184"/>
                  </a:lnTo>
                  <a:cubicBezTo>
                    <a:pt x="586637" y="183413"/>
                    <a:pt x="606544" y="264661"/>
                    <a:pt x="612535" y="34750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0" id="40"/>
            <p:cNvSpPr/>
            <p:nvPr/>
          </p:nvSpPr>
          <p:spPr>
            <a:xfrm>
              <a:off x="2055193" y="2683619"/>
              <a:ext cx="694258" cy="997709"/>
            </a:xfrm>
            <a:custGeom>
              <a:avLst/>
              <a:gdLst/>
              <a:ahLst/>
              <a:cxnLst/>
              <a:rect r="r" b="b" t="t" l="l"/>
              <a:pathLst>
                <a:path w="257073" h="369436" stroke="true" fill="norm" extrusionOk="true">
                  <a:moveTo>
                    <a:pt x="257056" y="1247"/>
                  </a:moveTo>
                  <a:cubicBezTo>
                    <a:pt x="256399" y="1533"/>
                    <a:pt x="255789" y="1924"/>
                    <a:pt x="255246" y="2390"/>
                  </a:cubicBezTo>
                  <a:lnTo>
                    <a:pt x="255246" y="2390"/>
                  </a:lnTo>
                  <a:cubicBezTo>
                    <a:pt x="233348" y="19174"/>
                    <a:pt x="215537" y="40700"/>
                    <a:pt x="203145" y="65351"/>
                  </a:cubicBezTo>
                  <a:cubicBezTo>
                    <a:pt x="198858" y="73161"/>
                    <a:pt x="194763" y="81067"/>
                    <a:pt x="190667" y="88973"/>
                  </a:cubicBezTo>
                  <a:cubicBezTo>
                    <a:pt x="175903" y="117548"/>
                    <a:pt x="160473" y="147456"/>
                    <a:pt x="135803" y="169269"/>
                  </a:cubicBezTo>
                  <a:cubicBezTo>
                    <a:pt x="124182" y="178908"/>
                    <a:pt x="111790" y="187576"/>
                    <a:pt x="98751" y="195177"/>
                  </a:cubicBezTo>
                  <a:cubicBezTo>
                    <a:pt x="94750" y="197653"/>
                    <a:pt x="90654" y="200034"/>
                    <a:pt x="86654" y="202606"/>
                  </a:cubicBezTo>
                  <a:lnTo>
                    <a:pt x="86654" y="202606"/>
                  </a:lnTo>
                  <a:cubicBezTo>
                    <a:pt x="80939" y="206226"/>
                    <a:pt x="75224" y="210131"/>
                    <a:pt x="69985" y="214227"/>
                  </a:cubicBezTo>
                  <a:cubicBezTo>
                    <a:pt x="63788" y="218979"/>
                    <a:pt x="57990" y="224237"/>
                    <a:pt x="52650" y="229943"/>
                  </a:cubicBezTo>
                  <a:lnTo>
                    <a:pt x="52650" y="229943"/>
                  </a:lnTo>
                  <a:cubicBezTo>
                    <a:pt x="20572" y="263747"/>
                    <a:pt x="4187" y="309477"/>
                    <a:pt x="7501" y="355959"/>
                  </a:cubicBezTo>
                  <a:lnTo>
                    <a:pt x="7501" y="355959"/>
                  </a:lnTo>
                  <a:cubicBezTo>
                    <a:pt x="7501" y="358149"/>
                    <a:pt x="7501" y="360340"/>
                    <a:pt x="8168" y="362531"/>
                  </a:cubicBezTo>
                  <a:cubicBezTo>
                    <a:pt x="8835" y="364721"/>
                    <a:pt x="8168" y="364531"/>
                    <a:pt x="8168" y="365484"/>
                  </a:cubicBezTo>
                  <a:cubicBezTo>
                    <a:pt x="8436" y="367065"/>
                    <a:pt x="7503" y="368608"/>
                    <a:pt x="5977" y="369103"/>
                  </a:cubicBezTo>
                  <a:cubicBezTo>
                    <a:pt x="5729" y="369179"/>
                    <a:pt x="5463" y="369179"/>
                    <a:pt x="5215" y="369103"/>
                  </a:cubicBezTo>
                  <a:lnTo>
                    <a:pt x="4739" y="369103"/>
                  </a:lnTo>
                  <a:cubicBezTo>
                    <a:pt x="4093" y="369094"/>
                    <a:pt x="3464" y="368894"/>
                    <a:pt x="2929" y="368531"/>
                  </a:cubicBezTo>
                  <a:lnTo>
                    <a:pt x="2929" y="368531"/>
                  </a:lnTo>
                  <a:cubicBezTo>
                    <a:pt x="2133" y="368008"/>
                    <a:pt x="1583" y="367179"/>
                    <a:pt x="1405" y="366245"/>
                  </a:cubicBezTo>
                  <a:cubicBezTo>
                    <a:pt x="1405" y="364626"/>
                    <a:pt x="1405" y="363102"/>
                    <a:pt x="738" y="361578"/>
                  </a:cubicBezTo>
                  <a:cubicBezTo>
                    <a:pt x="738" y="358340"/>
                    <a:pt x="738" y="355292"/>
                    <a:pt x="167" y="352053"/>
                  </a:cubicBezTo>
                  <a:cubicBezTo>
                    <a:pt x="-1758" y="310496"/>
                    <a:pt x="11439" y="269653"/>
                    <a:pt x="37314" y="237086"/>
                  </a:cubicBezTo>
                  <a:lnTo>
                    <a:pt x="37314" y="237086"/>
                  </a:lnTo>
                  <a:cubicBezTo>
                    <a:pt x="45586" y="226390"/>
                    <a:pt x="55188" y="216779"/>
                    <a:pt x="65889" y="208511"/>
                  </a:cubicBezTo>
                  <a:cubicBezTo>
                    <a:pt x="68551" y="206406"/>
                    <a:pt x="71316" y="204435"/>
                    <a:pt x="74176" y="202606"/>
                  </a:cubicBezTo>
                  <a:cubicBezTo>
                    <a:pt x="75986" y="201272"/>
                    <a:pt x="77891" y="199939"/>
                    <a:pt x="79891" y="198701"/>
                  </a:cubicBezTo>
                  <a:lnTo>
                    <a:pt x="95322" y="189176"/>
                  </a:lnTo>
                  <a:lnTo>
                    <a:pt x="100179" y="186033"/>
                  </a:lnTo>
                  <a:cubicBezTo>
                    <a:pt x="111200" y="179565"/>
                    <a:pt x="121649" y="172174"/>
                    <a:pt x="131421" y="163935"/>
                  </a:cubicBezTo>
                  <a:cubicBezTo>
                    <a:pt x="155043" y="142979"/>
                    <a:pt x="170093" y="113833"/>
                    <a:pt x="184666" y="85639"/>
                  </a:cubicBezTo>
                  <a:cubicBezTo>
                    <a:pt x="188762" y="77638"/>
                    <a:pt x="192858" y="69732"/>
                    <a:pt x="197144" y="61922"/>
                  </a:cubicBezTo>
                  <a:cubicBezTo>
                    <a:pt x="208574" y="40128"/>
                    <a:pt x="223728" y="20497"/>
                    <a:pt x="241911" y="3914"/>
                  </a:cubicBezTo>
                  <a:cubicBezTo>
                    <a:pt x="243626" y="2390"/>
                    <a:pt x="245340" y="1057"/>
                    <a:pt x="247055" y="-277"/>
                  </a:cubicBezTo>
                  <a:lnTo>
                    <a:pt x="247055" y="-277"/>
                  </a:lnTo>
                  <a:lnTo>
                    <a:pt x="254103" y="1247"/>
                  </a:lnTo>
                  <a:lnTo>
                    <a:pt x="254103" y="1247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1" id="41"/>
            <p:cNvSpPr/>
            <p:nvPr/>
          </p:nvSpPr>
          <p:spPr>
            <a:xfrm>
              <a:off x="1210161" y="4046661"/>
              <a:ext cx="1213568" cy="264996"/>
            </a:xfrm>
            <a:custGeom>
              <a:avLst/>
              <a:gdLst/>
              <a:ahLst/>
              <a:cxnLst/>
              <a:rect r="r" b="b" t="t" l="l"/>
              <a:pathLst>
                <a:path w="449365" h="98124" stroke="true" fill="norm" extrusionOk="true">
                  <a:moveTo>
                    <a:pt x="448991" y="34316"/>
                  </a:moveTo>
                  <a:lnTo>
                    <a:pt x="448991" y="34888"/>
                  </a:lnTo>
                  <a:cubicBezTo>
                    <a:pt x="447953" y="36355"/>
                    <a:pt x="445953" y="36774"/>
                    <a:pt x="444419" y="35840"/>
                  </a:cubicBezTo>
                  <a:lnTo>
                    <a:pt x="444419" y="35840"/>
                  </a:lnTo>
                  <a:cubicBezTo>
                    <a:pt x="422550" y="20886"/>
                    <a:pt x="395240" y="16228"/>
                    <a:pt x="369648" y="23077"/>
                  </a:cubicBezTo>
                  <a:cubicBezTo>
                    <a:pt x="342752" y="29601"/>
                    <a:pt x="319674" y="46794"/>
                    <a:pt x="305735" y="70702"/>
                  </a:cubicBezTo>
                  <a:cubicBezTo>
                    <a:pt x="305269" y="71568"/>
                    <a:pt x="304422" y="72169"/>
                    <a:pt x="303449" y="72321"/>
                  </a:cubicBezTo>
                  <a:cubicBezTo>
                    <a:pt x="302476" y="72492"/>
                    <a:pt x="301473" y="72254"/>
                    <a:pt x="300687" y="71654"/>
                  </a:cubicBezTo>
                  <a:cubicBezTo>
                    <a:pt x="268817" y="43774"/>
                    <a:pt x="231040" y="23486"/>
                    <a:pt x="190197" y="12314"/>
                  </a:cubicBezTo>
                  <a:cubicBezTo>
                    <a:pt x="149407" y="1379"/>
                    <a:pt x="106032" y="5684"/>
                    <a:pt x="68181" y="24410"/>
                  </a:cubicBezTo>
                  <a:cubicBezTo>
                    <a:pt x="38809" y="39974"/>
                    <a:pt x="16591" y="66282"/>
                    <a:pt x="6174" y="97848"/>
                  </a:cubicBezTo>
                  <a:lnTo>
                    <a:pt x="-18" y="94800"/>
                  </a:lnTo>
                  <a:cubicBezTo>
                    <a:pt x="11073" y="62015"/>
                    <a:pt x="34326" y="34735"/>
                    <a:pt x="64943" y="18600"/>
                  </a:cubicBezTo>
                  <a:cubicBezTo>
                    <a:pt x="104255" y="-1022"/>
                    <a:pt x="149401" y="-5527"/>
                    <a:pt x="191816" y="5932"/>
                  </a:cubicBezTo>
                  <a:cubicBezTo>
                    <a:pt x="232369" y="16905"/>
                    <a:pt x="269977" y="36755"/>
                    <a:pt x="301925" y="64034"/>
                  </a:cubicBezTo>
                  <a:cubicBezTo>
                    <a:pt x="308956" y="52957"/>
                    <a:pt x="317964" y="43270"/>
                    <a:pt x="328500" y="35459"/>
                  </a:cubicBezTo>
                  <a:cubicBezTo>
                    <a:pt x="340254" y="26544"/>
                    <a:pt x="353755" y="20219"/>
                    <a:pt x="368124" y="16885"/>
                  </a:cubicBezTo>
                  <a:cubicBezTo>
                    <a:pt x="392889" y="10551"/>
                    <a:pt x="419140" y="13961"/>
                    <a:pt x="441466" y="26410"/>
                  </a:cubicBezTo>
                  <a:cubicBezTo>
                    <a:pt x="443628" y="27563"/>
                    <a:pt x="445724" y="28839"/>
                    <a:pt x="447753" y="30220"/>
                  </a:cubicBezTo>
                  <a:lnTo>
                    <a:pt x="448324" y="30220"/>
                  </a:lnTo>
                  <a:cubicBezTo>
                    <a:pt x="449381" y="31306"/>
                    <a:pt x="449648" y="32945"/>
                    <a:pt x="448991" y="3431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2" id="42"/>
            <p:cNvSpPr/>
            <p:nvPr/>
          </p:nvSpPr>
          <p:spPr>
            <a:xfrm>
              <a:off x="2336291" y="3057381"/>
              <a:ext cx="536120" cy="887202"/>
            </a:xfrm>
            <a:custGeom>
              <a:avLst/>
              <a:gdLst/>
              <a:ahLst/>
              <a:cxnLst/>
              <a:rect r="r" b="b" t="t" l="l"/>
              <a:pathLst>
                <a:path w="198517" h="328517" stroke="true" fill="norm" extrusionOk="true">
                  <a:moveTo>
                    <a:pt x="198500" y="6581"/>
                  </a:moveTo>
                  <a:cubicBezTo>
                    <a:pt x="194794" y="8572"/>
                    <a:pt x="191203" y="10772"/>
                    <a:pt x="187736" y="13154"/>
                  </a:cubicBezTo>
                  <a:cubicBezTo>
                    <a:pt x="170115" y="25651"/>
                    <a:pt x="155770" y="42215"/>
                    <a:pt x="145922" y="61445"/>
                  </a:cubicBezTo>
                  <a:cubicBezTo>
                    <a:pt x="126110" y="99545"/>
                    <a:pt x="121061" y="145170"/>
                    <a:pt x="117347" y="181937"/>
                  </a:cubicBezTo>
                  <a:cubicBezTo>
                    <a:pt x="117137" y="183508"/>
                    <a:pt x="115870" y="184727"/>
                    <a:pt x="114299" y="184889"/>
                  </a:cubicBezTo>
                  <a:cubicBezTo>
                    <a:pt x="81980" y="189690"/>
                    <a:pt x="52748" y="206740"/>
                    <a:pt x="32669" y="232514"/>
                  </a:cubicBezTo>
                  <a:cubicBezTo>
                    <a:pt x="12695" y="258794"/>
                    <a:pt x="3466" y="291693"/>
                    <a:pt x="6856" y="324526"/>
                  </a:cubicBezTo>
                  <a:cubicBezTo>
                    <a:pt x="7009" y="325117"/>
                    <a:pt x="7009" y="325745"/>
                    <a:pt x="6856" y="326336"/>
                  </a:cubicBezTo>
                  <a:lnTo>
                    <a:pt x="6856" y="326336"/>
                  </a:lnTo>
                  <a:cubicBezTo>
                    <a:pt x="6333" y="327374"/>
                    <a:pt x="5342" y="328079"/>
                    <a:pt x="4189" y="328241"/>
                  </a:cubicBezTo>
                  <a:lnTo>
                    <a:pt x="4189" y="328241"/>
                  </a:lnTo>
                  <a:cubicBezTo>
                    <a:pt x="2465" y="328260"/>
                    <a:pt x="999" y="326993"/>
                    <a:pt x="760" y="325288"/>
                  </a:cubicBezTo>
                  <a:cubicBezTo>
                    <a:pt x="170" y="320259"/>
                    <a:pt x="-87" y="315201"/>
                    <a:pt x="-1" y="310143"/>
                  </a:cubicBezTo>
                  <a:cubicBezTo>
                    <a:pt x="237" y="280530"/>
                    <a:pt x="10066" y="251793"/>
                    <a:pt x="28002" y="228228"/>
                  </a:cubicBezTo>
                  <a:cubicBezTo>
                    <a:pt x="48595" y="201787"/>
                    <a:pt x="78380" y="184070"/>
                    <a:pt x="111441" y="178603"/>
                  </a:cubicBezTo>
                  <a:cubicBezTo>
                    <a:pt x="115441" y="141741"/>
                    <a:pt x="120966" y="96497"/>
                    <a:pt x="140778" y="58302"/>
                  </a:cubicBezTo>
                  <a:cubicBezTo>
                    <a:pt x="153399" y="33394"/>
                    <a:pt x="173344" y="12954"/>
                    <a:pt x="197928" y="-277"/>
                  </a:cubicBezTo>
                  <a:cubicBezTo>
                    <a:pt x="197642" y="1914"/>
                    <a:pt x="198119" y="4200"/>
                    <a:pt x="198500" y="658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3" id="43"/>
            <p:cNvSpPr/>
            <p:nvPr/>
          </p:nvSpPr>
          <p:spPr>
            <a:xfrm>
              <a:off x="1525087" y="3110316"/>
              <a:ext cx="751053" cy="574459"/>
            </a:xfrm>
            <a:custGeom>
              <a:avLst/>
              <a:gdLst/>
              <a:ahLst/>
              <a:cxnLst/>
              <a:rect r="r" b="b" t="t" l="l"/>
              <a:pathLst>
                <a:path w="278103" h="212713" stroke="true" fill="norm" extrusionOk="true">
                  <a:moveTo>
                    <a:pt x="1766" y="212437"/>
                  </a:moveTo>
                  <a:cubicBezTo>
                    <a:pt x="-7525" y="168698"/>
                    <a:pt x="20401" y="125712"/>
                    <a:pt x="64139" y="116415"/>
                  </a:cubicBezTo>
                  <a:cubicBezTo>
                    <a:pt x="72720" y="114596"/>
                    <a:pt x="81539" y="114177"/>
                    <a:pt x="90253" y="115187"/>
                  </a:cubicBezTo>
                  <a:cubicBezTo>
                    <a:pt x="88723" y="69410"/>
                    <a:pt x="114554" y="27099"/>
                    <a:pt x="155976" y="7554"/>
                  </a:cubicBezTo>
                  <a:cubicBezTo>
                    <a:pt x="200169" y="-10991"/>
                    <a:pt x="251309" y="4287"/>
                    <a:pt x="278086" y="44035"/>
                  </a:cubicBezTo>
                  <a:lnTo>
                    <a:pt x="272276" y="47559"/>
                  </a:lnTo>
                  <a:cubicBezTo>
                    <a:pt x="247309" y="10631"/>
                    <a:pt x="199713" y="-3495"/>
                    <a:pt x="158643" y="13841"/>
                  </a:cubicBezTo>
                  <a:cubicBezTo>
                    <a:pt x="118626" y="32862"/>
                    <a:pt x="94301" y="74410"/>
                    <a:pt x="97302" y="118616"/>
                  </a:cubicBezTo>
                  <a:lnTo>
                    <a:pt x="97302" y="122902"/>
                  </a:lnTo>
                  <a:lnTo>
                    <a:pt x="93015" y="122235"/>
                  </a:lnTo>
                  <a:cubicBezTo>
                    <a:pt x="52718" y="115396"/>
                    <a:pt x="14504" y="142514"/>
                    <a:pt x="7662" y="182814"/>
                  </a:cubicBezTo>
                  <a:cubicBezTo>
                    <a:pt x="6095" y="192034"/>
                    <a:pt x="6292" y="201474"/>
                    <a:pt x="8243" y="21062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4" id="44"/>
            <p:cNvSpPr/>
            <p:nvPr/>
          </p:nvSpPr>
          <p:spPr>
            <a:xfrm>
              <a:off x="1345592" y="3134414"/>
              <a:ext cx="475121" cy="475999"/>
            </a:xfrm>
            <a:custGeom>
              <a:avLst/>
              <a:gdLst/>
              <a:ahLst/>
              <a:cxnLst/>
              <a:rect r="r" b="b" t="t" l="l"/>
              <a:pathLst>
                <a:path w="175930" h="176255" stroke="true" fill="norm" extrusionOk="true">
                  <a:moveTo>
                    <a:pt x="171767" y="175892"/>
                  </a:moveTo>
                  <a:cubicBezTo>
                    <a:pt x="171263" y="175987"/>
                    <a:pt x="170747" y="175987"/>
                    <a:pt x="170243" y="175892"/>
                  </a:cubicBezTo>
                  <a:cubicBezTo>
                    <a:pt x="95795" y="139764"/>
                    <a:pt x="35866" y="79356"/>
                    <a:pt x="317" y="4633"/>
                  </a:cubicBezTo>
                  <a:cubicBezTo>
                    <a:pt x="-498" y="2918"/>
                    <a:pt x="227" y="880"/>
                    <a:pt x="1937" y="61"/>
                  </a:cubicBezTo>
                  <a:cubicBezTo>
                    <a:pt x="3646" y="-759"/>
                    <a:pt x="5693" y="-35"/>
                    <a:pt x="6509" y="1680"/>
                  </a:cubicBezTo>
                  <a:cubicBezTo>
                    <a:pt x="41582" y="75041"/>
                    <a:pt x="100659" y="134220"/>
                    <a:pt x="173958" y="169415"/>
                  </a:cubicBezTo>
                  <a:cubicBezTo>
                    <a:pt x="175668" y="170234"/>
                    <a:pt x="176393" y="172273"/>
                    <a:pt x="175578" y="173987"/>
                  </a:cubicBezTo>
                  <a:cubicBezTo>
                    <a:pt x="175577" y="173987"/>
                    <a:pt x="175577" y="173987"/>
                    <a:pt x="175577" y="173987"/>
                  </a:cubicBezTo>
                  <a:cubicBezTo>
                    <a:pt x="174931" y="175454"/>
                    <a:pt x="173330" y="176254"/>
                    <a:pt x="171767" y="175892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5" id="45"/>
            <p:cNvSpPr/>
            <p:nvPr/>
          </p:nvSpPr>
          <p:spPr>
            <a:xfrm>
              <a:off x="1310428" y="3105714"/>
              <a:ext cx="91081" cy="91087"/>
            </a:xfrm>
            <a:custGeom>
              <a:avLst/>
              <a:gdLst/>
              <a:ahLst/>
              <a:cxnLst/>
              <a:rect r="r" b="b" t="t" l="l"/>
              <a:pathLst>
                <a:path w="33726" h="33728" stroke="true" fill="norm" extrusionOk="true">
                  <a:moveTo>
                    <a:pt x="9624" y="1353"/>
                  </a:moveTo>
                  <a:cubicBezTo>
                    <a:pt x="18037" y="-2638"/>
                    <a:pt x="28091" y="953"/>
                    <a:pt x="32080" y="9364"/>
                  </a:cubicBezTo>
                  <a:cubicBezTo>
                    <a:pt x="36069" y="17774"/>
                    <a:pt x="32482" y="27833"/>
                    <a:pt x="24068" y="31824"/>
                  </a:cubicBezTo>
                  <a:cubicBezTo>
                    <a:pt x="15663" y="35805"/>
                    <a:pt x="5619" y="32233"/>
                    <a:pt x="1623" y="23832"/>
                  </a:cubicBezTo>
                  <a:cubicBezTo>
                    <a:pt x="-2379" y="15422"/>
                    <a:pt x="1193" y="5363"/>
                    <a:pt x="9601" y="1363"/>
                  </a:cubicBezTo>
                  <a:cubicBezTo>
                    <a:pt x="9608" y="1363"/>
                    <a:pt x="9616" y="1353"/>
                    <a:pt x="9624" y="135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6" id="46"/>
            <p:cNvSpPr/>
            <p:nvPr/>
          </p:nvSpPr>
          <p:spPr>
            <a:xfrm>
              <a:off x="1647428" y="2900947"/>
              <a:ext cx="312498" cy="534570"/>
            </a:xfrm>
            <a:custGeom>
              <a:avLst/>
              <a:gdLst/>
              <a:ahLst/>
              <a:cxnLst/>
              <a:rect r="r" b="b" t="t" l="l"/>
              <a:pathLst>
                <a:path w="115713" h="197943" stroke="true" fill="norm" extrusionOk="true">
                  <a:moveTo>
                    <a:pt x="112294" y="197666"/>
                  </a:moveTo>
                  <a:cubicBezTo>
                    <a:pt x="110829" y="197695"/>
                    <a:pt x="109515" y="196771"/>
                    <a:pt x="109055" y="195380"/>
                  </a:cubicBezTo>
                  <a:cubicBezTo>
                    <a:pt x="86380" y="125324"/>
                    <a:pt x="49550" y="60678"/>
                    <a:pt x="851" y="5452"/>
                  </a:cubicBezTo>
                  <a:cubicBezTo>
                    <a:pt x="-411" y="4032"/>
                    <a:pt x="-283" y="1861"/>
                    <a:pt x="1137" y="594"/>
                  </a:cubicBezTo>
                  <a:cubicBezTo>
                    <a:pt x="2557" y="-673"/>
                    <a:pt x="4732" y="-540"/>
                    <a:pt x="5995" y="880"/>
                  </a:cubicBezTo>
                  <a:cubicBezTo>
                    <a:pt x="55264" y="56820"/>
                    <a:pt x="92544" y="122276"/>
                    <a:pt x="115532" y="193189"/>
                  </a:cubicBezTo>
                  <a:cubicBezTo>
                    <a:pt x="116103" y="194999"/>
                    <a:pt x="115133" y="196942"/>
                    <a:pt x="113342" y="19757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7" id="47"/>
            <p:cNvSpPr/>
            <p:nvPr/>
          </p:nvSpPr>
          <p:spPr>
            <a:xfrm>
              <a:off x="1616365" y="2864683"/>
              <a:ext cx="90998" cy="91087"/>
            </a:xfrm>
            <a:custGeom>
              <a:avLst/>
              <a:gdLst/>
              <a:ahLst/>
              <a:cxnLst/>
              <a:rect r="r" b="b" t="t" l="l"/>
              <a:pathLst>
                <a:path w="33695" h="33728" stroke="true" fill="norm" extrusionOk="true">
                  <a:moveTo>
                    <a:pt x="9592" y="1353"/>
                  </a:moveTo>
                  <a:cubicBezTo>
                    <a:pt x="18005" y="-2638"/>
                    <a:pt x="28059" y="953"/>
                    <a:pt x="32048" y="9364"/>
                  </a:cubicBezTo>
                  <a:cubicBezTo>
                    <a:pt x="36037" y="17774"/>
                    <a:pt x="32450" y="27833"/>
                    <a:pt x="24037" y="31824"/>
                  </a:cubicBezTo>
                  <a:cubicBezTo>
                    <a:pt x="15632" y="35805"/>
                    <a:pt x="5588" y="32233"/>
                    <a:pt x="1591" y="23832"/>
                  </a:cubicBezTo>
                  <a:cubicBezTo>
                    <a:pt x="-2358" y="15412"/>
                    <a:pt x="1212" y="5382"/>
                    <a:pt x="9592" y="135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8" id="48"/>
            <p:cNvSpPr/>
            <p:nvPr/>
          </p:nvSpPr>
          <p:spPr>
            <a:xfrm>
              <a:off x="1926119" y="2701927"/>
              <a:ext cx="198580" cy="626640"/>
            </a:xfrm>
            <a:custGeom>
              <a:avLst/>
              <a:gdLst/>
              <a:ahLst/>
              <a:cxnLst/>
              <a:rect r="r" b="b" t="t" l="l"/>
              <a:pathLst>
                <a:path w="73531" h="232035" stroke="true" fill="norm" extrusionOk="true">
                  <a:moveTo>
                    <a:pt x="68821" y="231736"/>
                  </a:moveTo>
                  <a:lnTo>
                    <a:pt x="68821" y="231736"/>
                  </a:lnTo>
                  <a:cubicBezTo>
                    <a:pt x="66933" y="231583"/>
                    <a:pt x="65525" y="229935"/>
                    <a:pt x="65676" y="228040"/>
                  </a:cubicBezTo>
                  <a:cubicBezTo>
                    <a:pt x="65677" y="228040"/>
                    <a:pt x="65677" y="228030"/>
                    <a:pt x="65678" y="228021"/>
                  </a:cubicBezTo>
                  <a:cubicBezTo>
                    <a:pt x="71756" y="148173"/>
                    <a:pt x="48563" y="68849"/>
                    <a:pt x="432" y="4850"/>
                  </a:cubicBezTo>
                  <a:cubicBezTo>
                    <a:pt x="-505" y="3202"/>
                    <a:pt x="70" y="1107"/>
                    <a:pt x="1716" y="173"/>
                  </a:cubicBezTo>
                  <a:cubicBezTo>
                    <a:pt x="3070" y="-598"/>
                    <a:pt x="4771" y="-360"/>
                    <a:pt x="5861" y="754"/>
                  </a:cubicBezTo>
                  <a:cubicBezTo>
                    <a:pt x="55065" y="66058"/>
                    <a:pt x="78770" y="147068"/>
                    <a:pt x="72536" y="228592"/>
                  </a:cubicBezTo>
                  <a:cubicBezTo>
                    <a:pt x="72443" y="230431"/>
                    <a:pt x="70876" y="231850"/>
                    <a:pt x="69038" y="231755"/>
                  </a:cubicBezTo>
                  <a:cubicBezTo>
                    <a:pt x="68966" y="231755"/>
                    <a:pt x="68893" y="231745"/>
                    <a:pt x="68821" y="23173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9" id="49"/>
            <p:cNvSpPr/>
            <p:nvPr/>
          </p:nvSpPr>
          <p:spPr>
            <a:xfrm>
              <a:off x="1894779" y="2678445"/>
              <a:ext cx="91168" cy="91087"/>
            </a:xfrm>
            <a:custGeom>
              <a:avLst/>
              <a:gdLst/>
              <a:ahLst/>
              <a:cxnLst/>
              <a:rect r="r" b="b" t="t" l="l"/>
              <a:pathLst>
                <a:path w="33758" h="33728" stroke="true" fill="norm" extrusionOk="true">
                  <a:moveTo>
                    <a:pt x="9655" y="1353"/>
                  </a:moveTo>
                  <a:cubicBezTo>
                    <a:pt x="18069" y="-2638"/>
                    <a:pt x="28122" y="953"/>
                    <a:pt x="32112" y="9364"/>
                  </a:cubicBezTo>
                  <a:cubicBezTo>
                    <a:pt x="36101" y="17774"/>
                    <a:pt x="32513" y="27833"/>
                    <a:pt x="24100" y="31824"/>
                  </a:cubicBezTo>
                  <a:cubicBezTo>
                    <a:pt x="15695" y="35805"/>
                    <a:pt x="5651" y="32233"/>
                    <a:pt x="1654" y="23832"/>
                  </a:cubicBezTo>
                  <a:cubicBezTo>
                    <a:pt x="-2372" y="15498"/>
                    <a:pt x="1123" y="5468"/>
                    <a:pt x="9460" y="1449"/>
                  </a:cubicBezTo>
                  <a:cubicBezTo>
                    <a:pt x="9525" y="1410"/>
                    <a:pt x="9590" y="1382"/>
                    <a:pt x="9655" y="135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0" id="50"/>
            <p:cNvSpPr/>
            <p:nvPr/>
          </p:nvSpPr>
          <p:spPr>
            <a:xfrm>
              <a:off x="2111426" y="4225608"/>
              <a:ext cx="611519" cy="442320"/>
            </a:xfrm>
            <a:custGeom>
              <a:avLst/>
              <a:gdLst/>
              <a:ahLst/>
              <a:cxnLst/>
              <a:rect r="r" b="b" t="t" l="l"/>
              <a:pathLst>
                <a:path w="226436" h="163784" stroke="true" fill="norm" extrusionOk="true">
                  <a:moveTo>
                    <a:pt x="146795" y="163508"/>
                  </a:moveTo>
                  <a:lnTo>
                    <a:pt x="33447" y="142362"/>
                  </a:lnTo>
                  <a:cubicBezTo>
                    <a:pt x="24312" y="141343"/>
                    <a:pt x="15572" y="138076"/>
                    <a:pt x="8016" y="132837"/>
                  </a:cubicBezTo>
                  <a:cubicBezTo>
                    <a:pt x="335" y="127389"/>
                    <a:pt x="-2215" y="117149"/>
                    <a:pt x="2015" y="108739"/>
                  </a:cubicBezTo>
                  <a:cubicBezTo>
                    <a:pt x="7158" y="100642"/>
                    <a:pt x="18589" y="100071"/>
                    <a:pt x="28209" y="100357"/>
                  </a:cubicBezTo>
                  <a:lnTo>
                    <a:pt x="85359" y="102262"/>
                  </a:lnTo>
                  <a:cubicBezTo>
                    <a:pt x="78996" y="84202"/>
                    <a:pt x="76153" y="65095"/>
                    <a:pt x="76977" y="45969"/>
                  </a:cubicBezTo>
                  <a:cubicBezTo>
                    <a:pt x="76613" y="35044"/>
                    <a:pt x="79177" y="24223"/>
                    <a:pt x="84406" y="14632"/>
                  </a:cubicBezTo>
                  <a:cubicBezTo>
                    <a:pt x="89912" y="4888"/>
                    <a:pt x="100475" y="-875"/>
                    <a:pt x="111648" y="-227"/>
                  </a:cubicBezTo>
                  <a:cubicBezTo>
                    <a:pt x="124697" y="1487"/>
                    <a:pt x="133555" y="13965"/>
                    <a:pt x="138794" y="26157"/>
                  </a:cubicBezTo>
                  <a:cubicBezTo>
                    <a:pt x="146404" y="43835"/>
                    <a:pt x="149862" y="63028"/>
                    <a:pt x="148891" y="82259"/>
                  </a:cubicBezTo>
                  <a:cubicBezTo>
                    <a:pt x="155977" y="59437"/>
                    <a:pt x="167112" y="38082"/>
                    <a:pt x="181752" y="19204"/>
                  </a:cubicBezTo>
                  <a:cubicBezTo>
                    <a:pt x="185571" y="13774"/>
                    <a:pt x="190391" y="9117"/>
                    <a:pt x="195944" y="5488"/>
                  </a:cubicBezTo>
                  <a:cubicBezTo>
                    <a:pt x="201592" y="1754"/>
                    <a:pt x="208698" y="1011"/>
                    <a:pt x="214994" y="3488"/>
                  </a:cubicBezTo>
                  <a:cubicBezTo>
                    <a:pt x="221509" y="6926"/>
                    <a:pt x="225795" y="13479"/>
                    <a:pt x="226329" y="20823"/>
                  </a:cubicBezTo>
                  <a:cubicBezTo>
                    <a:pt x="226748" y="28072"/>
                    <a:pt x="225710" y="35320"/>
                    <a:pt x="223281" y="42159"/>
                  </a:cubicBezTo>
                  <a:cubicBezTo>
                    <a:pt x="208736" y="88555"/>
                    <a:pt x="182380" y="130370"/>
                    <a:pt x="146795" y="16350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1" id="51"/>
            <p:cNvSpPr/>
            <p:nvPr/>
          </p:nvSpPr>
          <p:spPr>
            <a:xfrm>
              <a:off x="2478330" y="4606450"/>
              <a:ext cx="535305" cy="2275754"/>
            </a:xfrm>
            <a:custGeom>
              <a:avLst/>
              <a:gdLst/>
              <a:ahLst/>
              <a:cxnLst/>
              <a:rect r="r" b="b" t="t" l="l"/>
              <a:pathLst>
                <a:path w="198215" h="842676" stroke="true" fill="norm" extrusionOk="true">
                  <a:moveTo>
                    <a:pt x="198198" y="842400"/>
                  </a:moveTo>
                  <a:lnTo>
                    <a:pt x="188673" y="842400"/>
                  </a:lnTo>
                  <a:cubicBezTo>
                    <a:pt x="188673" y="838019"/>
                    <a:pt x="188006" y="833733"/>
                    <a:pt x="187625" y="829446"/>
                  </a:cubicBezTo>
                  <a:lnTo>
                    <a:pt x="187625" y="829446"/>
                  </a:lnTo>
                  <a:cubicBezTo>
                    <a:pt x="164527" y="546516"/>
                    <a:pt x="101347" y="268310"/>
                    <a:pt x="-18" y="3152"/>
                  </a:cubicBezTo>
                  <a:lnTo>
                    <a:pt x="8841" y="-277"/>
                  </a:lnTo>
                  <a:cubicBezTo>
                    <a:pt x="102024" y="243306"/>
                    <a:pt x="163079" y="497986"/>
                    <a:pt x="190482" y="757342"/>
                  </a:cubicBezTo>
                  <a:cubicBezTo>
                    <a:pt x="192578" y="776392"/>
                    <a:pt x="194416" y="795442"/>
                    <a:pt x="196007" y="814492"/>
                  </a:cubicBezTo>
                  <a:lnTo>
                    <a:pt x="196007" y="814492"/>
                  </a:lnTo>
                  <a:cubicBezTo>
                    <a:pt x="196007" y="819540"/>
                    <a:pt x="196864" y="824588"/>
                    <a:pt x="197245" y="829637"/>
                  </a:cubicBezTo>
                  <a:lnTo>
                    <a:pt x="197245" y="829637"/>
                  </a:lnTo>
                  <a:cubicBezTo>
                    <a:pt x="197293" y="830237"/>
                    <a:pt x="197293" y="830846"/>
                    <a:pt x="197245" y="831446"/>
                  </a:cubicBezTo>
                  <a:cubicBezTo>
                    <a:pt x="197721" y="835256"/>
                    <a:pt x="198007" y="838781"/>
                    <a:pt x="198198" y="84240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2" id="52"/>
            <p:cNvSpPr/>
            <p:nvPr/>
          </p:nvSpPr>
          <p:spPr>
            <a:xfrm>
              <a:off x="923860" y="4479375"/>
              <a:ext cx="1724502" cy="2402827"/>
            </a:xfrm>
            <a:custGeom>
              <a:avLst/>
              <a:gdLst/>
              <a:ahLst/>
              <a:cxnLst/>
              <a:rect r="r" b="b" t="t" l="l"/>
              <a:pathLst>
                <a:path w="638556" h="889729" stroke="true" fill="norm" extrusionOk="true">
                  <a:moveTo>
                    <a:pt x="113901" y="101736"/>
                  </a:moveTo>
                  <a:cubicBezTo>
                    <a:pt x="337781" y="328155"/>
                    <a:pt x="515911" y="595607"/>
                    <a:pt x="638538" y="889453"/>
                  </a:cubicBezTo>
                  <a:lnTo>
                    <a:pt x="627109" y="889453"/>
                  </a:lnTo>
                  <a:cubicBezTo>
                    <a:pt x="503795" y="595264"/>
                    <a:pt x="324553" y="327812"/>
                    <a:pt x="99328" y="101926"/>
                  </a:cubicBezTo>
                  <a:cubicBezTo>
                    <a:pt x="80278" y="82371"/>
                    <a:pt x="60498" y="63160"/>
                    <a:pt x="39987" y="44300"/>
                  </a:cubicBezTo>
                  <a:cubicBezTo>
                    <a:pt x="26843" y="31823"/>
                    <a:pt x="13413" y="19631"/>
                    <a:pt x="-18" y="7534"/>
                  </a:cubicBezTo>
                  <a:lnTo>
                    <a:pt x="7031" y="-277"/>
                  </a:lnTo>
                  <a:cubicBezTo>
                    <a:pt x="20175" y="11534"/>
                    <a:pt x="33193" y="23469"/>
                    <a:pt x="46083" y="35537"/>
                  </a:cubicBezTo>
                  <a:cubicBezTo>
                    <a:pt x="68880" y="57188"/>
                    <a:pt x="91486" y="79257"/>
                    <a:pt x="113901" y="10173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3" id="53"/>
            <p:cNvSpPr/>
            <p:nvPr/>
          </p:nvSpPr>
          <p:spPr>
            <a:xfrm>
              <a:off x="313364" y="3900463"/>
              <a:ext cx="1459379" cy="1597721"/>
            </a:xfrm>
            <a:custGeom>
              <a:avLst/>
              <a:gdLst/>
              <a:ahLst/>
              <a:cxnLst/>
              <a:rect r="r" b="b" t="t" l="l"/>
              <a:pathLst>
                <a:path w="540385" h="591611" stroke="true" fill="norm" extrusionOk="true">
                  <a:moveTo>
                    <a:pt x="254329" y="177891"/>
                  </a:moveTo>
                  <a:cubicBezTo>
                    <a:pt x="155419" y="210600"/>
                    <a:pt x="69965" y="274846"/>
                    <a:pt x="11060" y="360771"/>
                  </a:cubicBezTo>
                  <a:cubicBezTo>
                    <a:pt x="5565" y="367743"/>
                    <a:pt x="1840" y="375954"/>
                    <a:pt x="202" y="384679"/>
                  </a:cubicBezTo>
                  <a:cubicBezTo>
                    <a:pt x="-1131" y="393670"/>
                    <a:pt x="3703" y="402433"/>
                    <a:pt x="12013" y="406110"/>
                  </a:cubicBezTo>
                  <a:cubicBezTo>
                    <a:pt x="21174" y="407329"/>
                    <a:pt x="30394" y="404319"/>
                    <a:pt x="37064" y="397918"/>
                  </a:cubicBezTo>
                  <a:lnTo>
                    <a:pt x="121360" y="336959"/>
                  </a:lnTo>
                  <a:cubicBezTo>
                    <a:pt x="81740" y="398623"/>
                    <a:pt x="60223" y="470175"/>
                    <a:pt x="59257" y="543460"/>
                  </a:cubicBezTo>
                  <a:cubicBezTo>
                    <a:pt x="59257" y="561653"/>
                    <a:pt x="62305" y="584037"/>
                    <a:pt x="79450" y="590228"/>
                  </a:cubicBezTo>
                  <a:cubicBezTo>
                    <a:pt x="91960" y="593619"/>
                    <a:pt x="105273" y="589057"/>
                    <a:pt x="113073" y="578703"/>
                  </a:cubicBezTo>
                  <a:cubicBezTo>
                    <a:pt x="120508" y="568444"/>
                    <a:pt x="125760" y="556777"/>
                    <a:pt x="128504" y="544413"/>
                  </a:cubicBezTo>
                  <a:lnTo>
                    <a:pt x="171557" y="399728"/>
                  </a:lnTo>
                  <a:cubicBezTo>
                    <a:pt x="171231" y="453144"/>
                    <a:pt x="183431" y="505894"/>
                    <a:pt x="207180" y="553747"/>
                  </a:cubicBezTo>
                  <a:cubicBezTo>
                    <a:pt x="211257" y="563473"/>
                    <a:pt x="217287" y="572255"/>
                    <a:pt x="224897" y="579560"/>
                  </a:cubicBezTo>
                  <a:cubicBezTo>
                    <a:pt x="232763" y="586828"/>
                    <a:pt x="243863" y="589428"/>
                    <a:pt x="254138" y="586418"/>
                  </a:cubicBezTo>
                  <a:cubicBezTo>
                    <a:pt x="270902" y="580227"/>
                    <a:pt x="274331" y="557843"/>
                    <a:pt x="274331" y="540317"/>
                  </a:cubicBezTo>
                  <a:cubicBezTo>
                    <a:pt x="274571" y="481272"/>
                    <a:pt x="268182" y="422388"/>
                    <a:pt x="255281" y="364771"/>
                  </a:cubicBezTo>
                  <a:cubicBezTo>
                    <a:pt x="276141" y="415159"/>
                    <a:pt x="319480" y="456402"/>
                    <a:pt x="365581" y="485358"/>
                  </a:cubicBezTo>
                  <a:cubicBezTo>
                    <a:pt x="374067" y="491416"/>
                    <a:pt x="383854" y="495388"/>
                    <a:pt x="394156" y="496978"/>
                  </a:cubicBezTo>
                  <a:cubicBezTo>
                    <a:pt x="404617" y="498359"/>
                    <a:pt x="414934" y="493568"/>
                    <a:pt x="420635" y="484691"/>
                  </a:cubicBezTo>
                  <a:cubicBezTo>
                    <a:pt x="427684" y="471547"/>
                    <a:pt x="419016" y="456116"/>
                    <a:pt x="410348" y="443638"/>
                  </a:cubicBezTo>
                  <a:cubicBezTo>
                    <a:pt x="376199" y="396404"/>
                    <a:pt x="336657" y="353313"/>
                    <a:pt x="292524" y="315242"/>
                  </a:cubicBezTo>
                  <a:cubicBezTo>
                    <a:pt x="348820" y="318099"/>
                    <a:pt x="405252" y="314003"/>
                    <a:pt x="460545" y="303050"/>
                  </a:cubicBezTo>
                  <a:cubicBezTo>
                    <a:pt x="469229" y="301887"/>
                    <a:pt x="477643" y="299211"/>
                    <a:pt x="485405" y="295144"/>
                  </a:cubicBezTo>
                  <a:cubicBezTo>
                    <a:pt x="497767" y="289419"/>
                    <a:pt x="503144" y="274751"/>
                    <a:pt x="497415" y="262387"/>
                  </a:cubicBezTo>
                  <a:cubicBezTo>
                    <a:pt x="495493" y="258244"/>
                    <a:pt x="492457" y="254710"/>
                    <a:pt x="488644" y="252186"/>
                  </a:cubicBezTo>
                  <a:cubicBezTo>
                    <a:pt x="481587" y="247099"/>
                    <a:pt x="473639" y="243385"/>
                    <a:pt x="465212" y="241232"/>
                  </a:cubicBezTo>
                  <a:cubicBezTo>
                    <a:pt x="435878" y="232060"/>
                    <a:pt x="405443" y="226868"/>
                    <a:pt x="374725" y="225802"/>
                  </a:cubicBezTo>
                  <a:cubicBezTo>
                    <a:pt x="432075" y="221592"/>
                    <a:pt x="485522" y="195179"/>
                    <a:pt x="523696" y="152174"/>
                  </a:cubicBezTo>
                  <a:cubicBezTo>
                    <a:pt x="530171" y="145658"/>
                    <a:pt x="535230" y="137877"/>
                    <a:pt x="538555" y="129313"/>
                  </a:cubicBezTo>
                  <a:cubicBezTo>
                    <a:pt x="541809" y="120617"/>
                    <a:pt x="540636" y="110892"/>
                    <a:pt x="535412" y="103215"/>
                  </a:cubicBezTo>
                  <a:cubicBezTo>
                    <a:pt x="525887" y="91594"/>
                    <a:pt x="508646" y="92452"/>
                    <a:pt x="494168" y="95309"/>
                  </a:cubicBezTo>
                  <a:cubicBezTo>
                    <a:pt x="452343" y="103653"/>
                    <a:pt x="412467" y="119808"/>
                    <a:pt x="376630" y="142934"/>
                  </a:cubicBezTo>
                  <a:cubicBezTo>
                    <a:pt x="406919" y="118074"/>
                    <a:pt x="436637" y="95309"/>
                    <a:pt x="466927" y="70830"/>
                  </a:cubicBezTo>
                  <a:cubicBezTo>
                    <a:pt x="475301" y="64677"/>
                    <a:pt x="482661" y="57257"/>
                    <a:pt x="488739" y="48827"/>
                  </a:cubicBezTo>
                  <a:cubicBezTo>
                    <a:pt x="499235" y="35940"/>
                    <a:pt x="497293" y="16976"/>
                    <a:pt x="484402" y="6479"/>
                  </a:cubicBezTo>
                  <a:cubicBezTo>
                    <a:pt x="477038" y="488"/>
                    <a:pt x="467277" y="-1684"/>
                    <a:pt x="458069" y="631"/>
                  </a:cubicBezTo>
                  <a:cubicBezTo>
                    <a:pt x="443906" y="3174"/>
                    <a:pt x="430551" y="9051"/>
                    <a:pt x="419111" y="17776"/>
                  </a:cubicBezTo>
                  <a:cubicBezTo>
                    <a:pt x="354906" y="60686"/>
                    <a:pt x="299066" y="114950"/>
                    <a:pt x="254329" y="177891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4" id="54"/>
            <p:cNvSpPr/>
            <p:nvPr/>
          </p:nvSpPr>
          <p:spPr>
            <a:xfrm>
              <a:off x="1021658" y="3649504"/>
              <a:ext cx="203708" cy="734911"/>
            </a:xfrm>
            <a:custGeom>
              <a:avLst/>
              <a:gdLst/>
              <a:ahLst/>
              <a:cxnLst/>
              <a:rect r="r" b="b" t="t" l="l"/>
              <a:pathLst>
                <a:path w="75430" h="272126" stroke="true" fill="norm" extrusionOk="true">
                  <a:moveTo>
                    <a:pt x="73116" y="27072"/>
                  </a:moveTo>
                  <a:cubicBezTo>
                    <a:pt x="73476" y="17395"/>
                    <a:pt x="69366" y="8089"/>
                    <a:pt x="61972" y="1831"/>
                  </a:cubicBezTo>
                  <a:cubicBezTo>
                    <a:pt x="53970" y="-1998"/>
                    <a:pt x="44440" y="-522"/>
                    <a:pt x="37969" y="5545"/>
                  </a:cubicBezTo>
                  <a:cubicBezTo>
                    <a:pt x="31778" y="11642"/>
                    <a:pt x="27112" y="19119"/>
                    <a:pt x="24348" y="27358"/>
                  </a:cubicBezTo>
                  <a:cubicBezTo>
                    <a:pt x="-213" y="88022"/>
                    <a:pt x="-6374" y="154574"/>
                    <a:pt x="6631" y="218715"/>
                  </a:cubicBezTo>
                  <a:cubicBezTo>
                    <a:pt x="9394" y="232241"/>
                    <a:pt x="11775" y="253386"/>
                    <a:pt x="19585" y="265007"/>
                  </a:cubicBezTo>
                  <a:cubicBezTo>
                    <a:pt x="30539" y="281294"/>
                    <a:pt x="36921" y="265007"/>
                    <a:pt x="41779" y="252434"/>
                  </a:cubicBezTo>
                  <a:cubicBezTo>
                    <a:pt x="54736" y="219248"/>
                    <a:pt x="64061" y="184758"/>
                    <a:pt x="69592" y="149563"/>
                  </a:cubicBezTo>
                  <a:cubicBezTo>
                    <a:pt x="75905" y="109044"/>
                    <a:pt x="77089" y="67887"/>
                    <a:pt x="73116" y="2707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5" id="55"/>
            <p:cNvSpPr/>
            <p:nvPr/>
          </p:nvSpPr>
          <p:spPr>
            <a:xfrm>
              <a:off x="573548" y="3725773"/>
              <a:ext cx="523174" cy="769714"/>
            </a:xfrm>
            <a:custGeom>
              <a:avLst/>
              <a:gdLst/>
              <a:ahLst/>
              <a:cxnLst/>
              <a:rect r="r" b="b" t="t" l="l"/>
              <a:pathLst>
                <a:path w="193723" h="285013" stroke="true" fill="norm" extrusionOk="true">
                  <a:moveTo>
                    <a:pt x="62737" y="17881"/>
                  </a:moveTo>
                  <a:cubicBezTo>
                    <a:pt x="55824" y="11261"/>
                    <a:pt x="47752" y="5965"/>
                    <a:pt x="38924" y="2260"/>
                  </a:cubicBezTo>
                  <a:cubicBezTo>
                    <a:pt x="25172" y="-4093"/>
                    <a:pt x="8871" y="1898"/>
                    <a:pt x="2514" y="15652"/>
                  </a:cubicBezTo>
                  <a:cubicBezTo>
                    <a:pt x="129" y="20805"/>
                    <a:pt x="-594" y="26577"/>
                    <a:pt x="443" y="32168"/>
                  </a:cubicBezTo>
                  <a:cubicBezTo>
                    <a:pt x="1946" y="42627"/>
                    <a:pt x="5404" y="52704"/>
                    <a:pt x="10635" y="61886"/>
                  </a:cubicBezTo>
                  <a:cubicBezTo>
                    <a:pt x="48020" y="135801"/>
                    <a:pt x="97940" y="202676"/>
                    <a:pt x="158177" y="259530"/>
                  </a:cubicBezTo>
                  <a:cubicBezTo>
                    <a:pt x="165020" y="266246"/>
                    <a:pt x="172205" y="272608"/>
                    <a:pt x="179704" y="278580"/>
                  </a:cubicBezTo>
                  <a:cubicBezTo>
                    <a:pt x="190372" y="286677"/>
                    <a:pt x="192563" y="288105"/>
                    <a:pt x="193706" y="274770"/>
                  </a:cubicBezTo>
                  <a:cubicBezTo>
                    <a:pt x="193437" y="256406"/>
                    <a:pt x="190485" y="238175"/>
                    <a:pt x="184943" y="220668"/>
                  </a:cubicBezTo>
                  <a:cubicBezTo>
                    <a:pt x="176162" y="183387"/>
                    <a:pt x="161944" y="147602"/>
                    <a:pt x="142747" y="114465"/>
                  </a:cubicBezTo>
                  <a:cubicBezTo>
                    <a:pt x="121576" y="78089"/>
                    <a:pt x="94542" y="45456"/>
                    <a:pt x="62737" y="17881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6" id="56"/>
            <p:cNvSpPr/>
            <p:nvPr/>
          </p:nvSpPr>
          <p:spPr>
            <a:xfrm>
              <a:off x="336076" y="4286809"/>
              <a:ext cx="650948" cy="233442"/>
            </a:xfrm>
            <a:custGeom>
              <a:avLst/>
              <a:gdLst/>
              <a:ahLst/>
              <a:cxnLst/>
              <a:rect r="r" b="b" t="t" l="l"/>
              <a:pathLst>
                <a:path w="241036" h="86440" stroke="true" fill="norm" extrusionOk="true">
                  <a:moveTo>
                    <a:pt x="189625" y="8829"/>
                  </a:moveTo>
                  <a:cubicBezTo>
                    <a:pt x="137780" y="-6001"/>
                    <a:pt x="82418" y="-2639"/>
                    <a:pt x="32748" y="18354"/>
                  </a:cubicBezTo>
                  <a:cubicBezTo>
                    <a:pt x="17032" y="25021"/>
                    <a:pt x="-18" y="36642"/>
                    <a:pt x="-18" y="53787"/>
                  </a:cubicBezTo>
                  <a:cubicBezTo>
                    <a:pt x="1019" y="66979"/>
                    <a:pt x="9887" y="78247"/>
                    <a:pt x="22461" y="82362"/>
                  </a:cubicBezTo>
                  <a:cubicBezTo>
                    <a:pt x="34801" y="86077"/>
                    <a:pt x="47797" y="87086"/>
                    <a:pt x="60561" y="85315"/>
                  </a:cubicBezTo>
                  <a:cubicBezTo>
                    <a:pt x="105350" y="81705"/>
                    <a:pt x="149724" y="74094"/>
                    <a:pt x="193149" y="62550"/>
                  </a:cubicBezTo>
                  <a:cubicBezTo>
                    <a:pt x="204008" y="59759"/>
                    <a:pt x="214771" y="56578"/>
                    <a:pt x="225439" y="53025"/>
                  </a:cubicBezTo>
                  <a:cubicBezTo>
                    <a:pt x="237060" y="49501"/>
                    <a:pt x="245156" y="49786"/>
                    <a:pt x="238774" y="37785"/>
                  </a:cubicBezTo>
                  <a:cubicBezTo>
                    <a:pt x="230106" y="22164"/>
                    <a:pt x="205532" y="13496"/>
                    <a:pt x="189625" y="8829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7" id="57"/>
            <p:cNvSpPr/>
            <p:nvPr/>
          </p:nvSpPr>
          <p:spPr>
            <a:xfrm>
              <a:off x="729074" y="4249233"/>
              <a:ext cx="442857" cy="588056"/>
            </a:xfrm>
            <a:custGeom>
              <a:avLst/>
              <a:gdLst/>
              <a:ahLst/>
              <a:cxnLst/>
              <a:rect r="r" b="b" t="t" l="l"/>
              <a:pathLst>
                <a:path w="163983" h="217748" stroke="true" fill="norm" extrusionOk="true">
                  <a:moveTo>
                    <a:pt x="152404" y="264"/>
                  </a:moveTo>
                  <a:cubicBezTo>
                    <a:pt x="67715" y="36878"/>
                    <a:pt x="9425" y="116412"/>
                    <a:pt x="4" y="208195"/>
                  </a:cubicBezTo>
                  <a:cubicBezTo>
                    <a:pt x="-332" y="212967"/>
                    <a:pt x="3267" y="217110"/>
                    <a:pt x="8042" y="217453"/>
                  </a:cubicBezTo>
                  <a:cubicBezTo>
                    <a:pt x="9645" y="217558"/>
                    <a:pt x="11248" y="217224"/>
                    <a:pt x="12672" y="216482"/>
                  </a:cubicBezTo>
                  <a:cubicBezTo>
                    <a:pt x="91388" y="173600"/>
                    <a:pt x="146828" y="97800"/>
                    <a:pt x="163834" y="9789"/>
                  </a:cubicBezTo>
                  <a:cubicBezTo>
                    <a:pt x="164657" y="5122"/>
                    <a:pt x="161544" y="683"/>
                    <a:pt x="156882" y="-146"/>
                  </a:cubicBezTo>
                  <a:cubicBezTo>
                    <a:pt x="155380" y="-413"/>
                    <a:pt x="153834" y="-270"/>
                    <a:pt x="152404" y="264"/>
                  </a:cubicBezTo>
                  <a:close/>
                </a:path>
              </a:pathLst>
            </a:custGeom>
            <a:solidFill>
              <a:srgbClr val="FFCD4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8" id="58"/>
            <p:cNvSpPr/>
            <p:nvPr/>
          </p:nvSpPr>
          <p:spPr>
            <a:xfrm>
              <a:off x="2986883" y="3344058"/>
              <a:ext cx="2519132" cy="3536859"/>
            </a:xfrm>
            <a:custGeom>
              <a:avLst/>
              <a:gdLst/>
              <a:ahLst/>
              <a:cxnLst/>
              <a:rect r="r" b="b" t="t" l="l"/>
              <a:pathLst>
                <a:path w="932795" h="1309643" stroke="true" fill="norm" extrusionOk="true">
                  <a:moveTo>
                    <a:pt x="930670" y="108741"/>
                  </a:moveTo>
                  <a:cubicBezTo>
                    <a:pt x="928489" y="110179"/>
                    <a:pt x="925555" y="109579"/>
                    <a:pt x="924098" y="107407"/>
                  </a:cubicBezTo>
                  <a:cubicBezTo>
                    <a:pt x="894599" y="65516"/>
                    <a:pt x="851584" y="35046"/>
                    <a:pt x="802273" y="21111"/>
                  </a:cubicBezTo>
                  <a:cubicBezTo>
                    <a:pt x="800463" y="20444"/>
                    <a:pt x="798559" y="19968"/>
                    <a:pt x="796749" y="19491"/>
                  </a:cubicBezTo>
                  <a:cubicBezTo>
                    <a:pt x="771622" y="12386"/>
                    <a:pt x="745609" y="8919"/>
                    <a:pt x="719501" y="9205"/>
                  </a:cubicBezTo>
                  <a:cubicBezTo>
                    <a:pt x="713691" y="9205"/>
                    <a:pt x="707785" y="9205"/>
                    <a:pt x="701975" y="9871"/>
                  </a:cubicBezTo>
                  <a:cubicBezTo>
                    <a:pt x="681792" y="11234"/>
                    <a:pt x="661770" y="14424"/>
                    <a:pt x="642158" y="19396"/>
                  </a:cubicBezTo>
                  <a:cubicBezTo>
                    <a:pt x="640158" y="19396"/>
                    <a:pt x="638253" y="20349"/>
                    <a:pt x="636253" y="21016"/>
                  </a:cubicBezTo>
                  <a:cubicBezTo>
                    <a:pt x="587970" y="34875"/>
                    <a:pt x="542126" y="56106"/>
                    <a:pt x="500331" y="83976"/>
                  </a:cubicBezTo>
                  <a:lnTo>
                    <a:pt x="490806" y="90643"/>
                  </a:lnTo>
                  <a:cubicBezTo>
                    <a:pt x="483281" y="95596"/>
                    <a:pt x="475851" y="100835"/>
                    <a:pt x="468327" y="106360"/>
                  </a:cubicBezTo>
                  <a:cubicBezTo>
                    <a:pt x="439247" y="127676"/>
                    <a:pt x="411529" y="150803"/>
                    <a:pt x="385364" y="175606"/>
                  </a:cubicBezTo>
                  <a:cubicBezTo>
                    <a:pt x="270112" y="284287"/>
                    <a:pt x="193435" y="415827"/>
                    <a:pt x="142762" y="536890"/>
                  </a:cubicBezTo>
                  <a:cubicBezTo>
                    <a:pt x="122731" y="584705"/>
                    <a:pt x="105434" y="633616"/>
                    <a:pt x="90946" y="683384"/>
                  </a:cubicBezTo>
                  <a:cubicBezTo>
                    <a:pt x="86660" y="698243"/>
                    <a:pt x="82469" y="713102"/>
                    <a:pt x="78659" y="728056"/>
                  </a:cubicBezTo>
                  <a:cubicBezTo>
                    <a:pt x="76183" y="737581"/>
                    <a:pt x="73896" y="746345"/>
                    <a:pt x="71610" y="755488"/>
                  </a:cubicBezTo>
                  <a:lnTo>
                    <a:pt x="71610" y="755488"/>
                  </a:lnTo>
                  <a:cubicBezTo>
                    <a:pt x="68658" y="767871"/>
                    <a:pt x="65800" y="780254"/>
                    <a:pt x="63038" y="792731"/>
                  </a:cubicBezTo>
                  <a:cubicBezTo>
                    <a:pt x="29891" y="943512"/>
                    <a:pt x="16270" y="1100960"/>
                    <a:pt x="10174" y="1277839"/>
                  </a:cubicBezTo>
                  <a:cubicBezTo>
                    <a:pt x="10174" y="1284031"/>
                    <a:pt x="10174" y="1290317"/>
                    <a:pt x="9507" y="1296889"/>
                  </a:cubicBezTo>
                  <a:lnTo>
                    <a:pt x="9507" y="1296889"/>
                  </a:lnTo>
                  <a:lnTo>
                    <a:pt x="9507" y="1299080"/>
                  </a:lnTo>
                  <a:cubicBezTo>
                    <a:pt x="9507" y="1302509"/>
                    <a:pt x="9507" y="1305938"/>
                    <a:pt x="9507" y="1309367"/>
                  </a:cubicBezTo>
                  <a:lnTo>
                    <a:pt x="-18" y="1309367"/>
                  </a:lnTo>
                  <a:cubicBezTo>
                    <a:pt x="-18" y="1305081"/>
                    <a:pt x="-18" y="1300699"/>
                    <a:pt x="-18" y="1296413"/>
                  </a:cubicBezTo>
                  <a:lnTo>
                    <a:pt x="-18" y="1296413"/>
                  </a:lnTo>
                  <a:cubicBezTo>
                    <a:pt x="744" y="1272153"/>
                    <a:pt x="1668" y="1248188"/>
                    <a:pt x="2745" y="1224499"/>
                  </a:cubicBezTo>
                  <a:cubicBezTo>
                    <a:pt x="10365" y="1054573"/>
                    <a:pt x="26462" y="902078"/>
                    <a:pt x="62085" y="754917"/>
                  </a:cubicBezTo>
                  <a:cubicBezTo>
                    <a:pt x="64086" y="746345"/>
                    <a:pt x="66276" y="737677"/>
                    <a:pt x="68562" y="729104"/>
                  </a:cubicBezTo>
                  <a:cubicBezTo>
                    <a:pt x="69134" y="726628"/>
                    <a:pt x="69801" y="724342"/>
                    <a:pt x="70467" y="721865"/>
                  </a:cubicBezTo>
                  <a:lnTo>
                    <a:pt x="70467" y="721865"/>
                  </a:lnTo>
                  <a:cubicBezTo>
                    <a:pt x="73992" y="708149"/>
                    <a:pt x="77802" y="694529"/>
                    <a:pt x="81802" y="680908"/>
                  </a:cubicBezTo>
                  <a:cubicBezTo>
                    <a:pt x="96756" y="629701"/>
                    <a:pt x="114635" y="579390"/>
                    <a:pt x="135333" y="530222"/>
                  </a:cubicBezTo>
                  <a:cubicBezTo>
                    <a:pt x="189625" y="401730"/>
                    <a:pt x="272969" y="261808"/>
                    <a:pt x="400128" y="149222"/>
                  </a:cubicBezTo>
                  <a:lnTo>
                    <a:pt x="400128" y="149222"/>
                  </a:lnTo>
                  <a:cubicBezTo>
                    <a:pt x="419873" y="131629"/>
                    <a:pt x="440704" y="114837"/>
                    <a:pt x="462612" y="98835"/>
                  </a:cubicBezTo>
                  <a:cubicBezTo>
                    <a:pt x="472137" y="92167"/>
                    <a:pt x="480804" y="85881"/>
                    <a:pt x="489853" y="79785"/>
                  </a:cubicBezTo>
                  <a:lnTo>
                    <a:pt x="495949" y="75784"/>
                  </a:lnTo>
                  <a:cubicBezTo>
                    <a:pt x="537078" y="48438"/>
                    <a:pt x="582008" y="27283"/>
                    <a:pt x="629299" y="13015"/>
                  </a:cubicBezTo>
                  <a:lnTo>
                    <a:pt x="635395" y="11395"/>
                  </a:lnTo>
                  <a:cubicBezTo>
                    <a:pt x="656903" y="5452"/>
                    <a:pt x="678953" y="1661"/>
                    <a:pt x="701213" y="61"/>
                  </a:cubicBezTo>
                  <a:cubicBezTo>
                    <a:pt x="703594" y="61"/>
                    <a:pt x="705880" y="61"/>
                    <a:pt x="708262" y="61"/>
                  </a:cubicBezTo>
                  <a:cubicBezTo>
                    <a:pt x="737884" y="-1387"/>
                    <a:pt x="767555" y="1832"/>
                    <a:pt x="796177" y="9586"/>
                  </a:cubicBezTo>
                  <a:lnTo>
                    <a:pt x="801988" y="11205"/>
                  </a:lnTo>
                  <a:cubicBezTo>
                    <a:pt x="854651" y="25454"/>
                    <a:pt x="900676" y="57658"/>
                    <a:pt x="932099" y="102264"/>
                  </a:cubicBezTo>
                  <a:cubicBezTo>
                    <a:pt x="933404" y="104464"/>
                    <a:pt x="932775" y="107293"/>
                    <a:pt x="930670" y="108741"/>
                  </a:cubicBezTo>
                  <a:close/>
                </a:path>
              </a:pathLst>
            </a:custGeom>
            <a:solidFill>
              <a:srgbClr val="292E33">
                <a:alpha val="54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9" id="59"/>
            <p:cNvSpPr/>
            <p:nvPr/>
          </p:nvSpPr>
          <p:spPr>
            <a:xfrm>
              <a:off x="4308667" y="2642894"/>
              <a:ext cx="1481942" cy="1506564"/>
            </a:xfrm>
            <a:custGeom>
              <a:avLst/>
              <a:gdLst/>
              <a:ahLst/>
              <a:cxnLst/>
              <a:rect r="r" b="b" t="t" l="l"/>
              <a:pathLst>
                <a:path w="548740" h="557857" stroke="true" fill="norm" extrusionOk="true">
                  <a:moveTo>
                    <a:pt x="310455" y="556966"/>
                  </a:moveTo>
                  <a:lnTo>
                    <a:pt x="310455" y="556966"/>
                  </a:lnTo>
                  <a:cubicBezTo>
                    <a:pt x="308455" y="556966"/>
                    <a:pt x="306550" y="556966"/>
                    <a:pt x="304550" y="556966"/>
                  </a:cubicBezTo>
                  <a:lnTo>
                    <a:pt x="301407" y="556966"/>
                  </a:lnTo>
                  <a:cubicBezTo>
                    <a:pt x="193660" y="546365"/>
                    <a:pt x="94304" y="494101"/>
                    <a:pt x="24515" y="411329"/>
                  </a:cubicBezTo>
                  <a:cubicBezTo>
                    <a:pt x="-15395" y="363704"/>
                    <a:pt x="988" y="286837"/>
                    <a:pt x="20419" y="227687"/>
                  </a:cubicBezTo>
                  <a:cubicBezTo>
                    <a:pt x="20419" y="227687"/>
                    <a:pt x="20419" y="227687"/>
                    <a:pt x="20419" y="227687"/>
                  </a:cubicBezTo>
                  <a:lnTo>
                    <a:pt x="22419" y="221781"/>
                  </a:lnTo>
                  <a:cubicBezTo>
                    <a:pt x="42327" y="165107"/>
                    <a:pt x="78712" y="115197"/>
                    <a:pt x="119765" y="71286"/>
                  </a:cubicBezTo>
                  <a:cubicBezTo>
                    <a:pt x="140167" y="47502"/>
                    <a:pt x="164770" y="27681"/>
                    <a:pt x="192345" y="12803"/>
                  </a:cubicBezTo>
                  <a:cubicBezTo>
                    <a:pt x="220292" y="-2132"/>
                    <a:pt x="253305" y="-4390"/>
                    <a:pt x="283023" y="6612"/>
                  </a:cubicBezTo>
                  <a:lnTo>
                    <a:pt x="283023" y="6612"/>
                  </a:lnTo>
                  <a:cubicBezTo>
                    <a:pt x="285024" y="7431"/>
                    <a:pt x="286967" y="8383"/>
                    <a:pt x="288833" y="9469"/>
                  </a:cubicBezTo>
                  <a:cubicBezTo>
                    <a:pt x="307674" y="20423"/>
                    <a:pt x="322019" y="37701"/>
                    <a:pt x="329315" y="58237"/>
                  </a:cubicBezTo>
                  <a:lnTo>
                    <a:pt x="329315" y="58237"/>
                  </a:lnTo>
                  <a:cubicBezTo>
                    <a:pt x="332725" y="67352"/>
                    <a:pt x="333772" y="77182"/>
                    <a:pt x="332363" y="86812"/>
                  </a:cubicBezTo>
                  <a:lnTo>
                    <a:pt x="334744" y="86240"/>
                  </a:lnTo>
                  <a:cubicBezTo>
                    <a:pt x="378940" y="75382"/>
                    <a:pt x="426374" y="65476"/>
                    <a:pt x="468094" y="83097"/>
                  </a:cubicBezTo>
                  <a:cubicBezTo>
                    <a:pt x="471361" y="84459"/>
                    <a:pt x="474542" y="86022"/>
                    <a:pt x="477619" y="87765"/>
                  </a:cubicBezTo>
                  <a:cubicBezTo>
                    <a:pt x="479524" y="88812"/>
                    <a:pt x="481429" y="89860"/>
                    <a:pt x="483239" y="91098"/>
                  </a:cubicBezTo>
                  <a:cubicBezTo>
                    <a:pt x="509575" y="107929"/>
                    <a:pt x="527540" y="135133"/>
                    <a:pt x="532674" y="165965"/>
                  </a:cubicBezTo>
                  <a:cubicBezTo>
                    <a:pt x="538198" y="202160"/>
                    <a:pt x="528102" y="242165"/>
                    <a:pt x="500384" y="265882"/>
                  </a:cubicBezTo>
                  <a:cubicBezTo>
                    <a:pt x="522958" y="282837"/>
                    <a:pt x="544199" y="305125"/>
                    <a:pt x="548009" y="333033"/>
                  </a:cubicBezTo>
                  <a:cubicBezTo>
                    <a:pt x="553248" y="368086"/>
                    <a:pt x="528959" y="402375"/>
                    <a:pt x="498003" y="419425"/>
                  </a:cubicBezTo>
                  <a:cubicBezTo>
                    <a:pt x="473619" y="432951"/>
                    <a:pt x="447139" y="432094"/>
                    <a:pt x="419802" y="432284"/>
                  </a:cubicBezTo>
                  <a:lnTo>
                    <a:pt x="419802" y="432284"/>
                  </a:lnTo>
                  <a:cubicBezTo>
                    <a:pt x="416278" y="432284"/>
                    <a:pt x="412658" y="432284"/>
                    <a:pt x="409039" y="432284"/>
                  </a:cubicBezTo>
                  <a:lnTo>
                    <a:pt x="403705" y="432284"/>
                  </a:lnTo>
                  <a:lnTo>
                    <a:pt x="397990" y="432284"/>
                  </a:lnTo>
                  <a:lnTo>
                    <a:pt x="397228" y="432284"/>
                  </a:lnTo>
                  <a:lnTo>
                    <a:pt x="398276" y="433332"/>
                  </a:lnTo>
                  <a:lnTo>
                    <a:pt x="401991" y="437142"/>
                  </a:lnTo>
                  <a:cubicBezTo>
                    <a:pt x="418278" y="454668"/>
                    <a:pt x="429708" y="477909"/>
                    <a:pt x="423898" y="499530"/>
                  </a:cubicBezTo>
                  <a:cubicBezTo>
                    <a:pt x="416087" y="523238"/>
                    <a:pt x="397438" y="541812"/>
                    <a:pt x="373701" y="549537"/>
                  </a:cubicBezTo>
                  <a:cubicBezTo>
                    <a:pt x="353356" y="556337"/>
                    <a:pt x="331820" y="558871"/>
                    <a:pt x="310455" y="556966"/>
                  </a:cubicBezTo>
                  <a:close/>
                </a:path>
              </a:pathLst>
            </a:custGeom>
            <a:solidFill>
              <a:srgbClr val="FEB23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0" id="60"/>
            <p:cNvSpPr/>
            <p:nvPr/>
          </p:nvSpPr>
          <p:spPr>
            <a:xfrm>
              <a:off x="5035879" y="3164382"/>
              <a:ext cx="504337" cy="647724"/>
            </a:xfrm>
            <a:custGeom>
              <a:avLst/>
              <a:gdLst/>
              <a:ahLst/>
              <a:cxnLst/>
              <a:rect r="r" b="b" t="t" l="l"/>
              <a:pathLst>
                <a:path w="186748" h="239842" stroke="true" fill="norm" extrusionOk="true">
                  <a:moveTo>
                    <a:pt x="150908" y="239375"/>
                  </a:moveTo>
                  <a:cubicBezTo>
                    <a:pt x="147384" y="239375"/>
                    <a:pt x="143765" y="239375"/>
                    <a:pt x="140145" y="239375"/>
                  </a:cubicBezTo>
                  <a:cubicBezTo>
                    <a:pt x="177759" y="219582"/>
                    <a:pt x="192209" y="173043"/>
                    <a:pt x="172416" y="135429"/>
                  </a:cubicBezTo>
                  <a:cubicBezTo>
                    <a:pt x="159271" y="110445"/>
                    <a:pt x="133506" y="94672"/>
                    <a:pt x="105284" y="94310"/>
                  </a:cubicBezTo>
                  <a:cubicBezTo>
                    <a:pt x="104512" y="94272"/>
                    <a:pt x="103798" y="93929"/>
                    <a:pt x="103283" y="93357"/>
                  </a:cubicBezTo>
                  <a:cubicBezTo>
                    <a:pt x="102788" y="92814"/>
                    <a:pt x="102540" y="92090"/>
                    <a:pt x="102617" y="91357"/>
                  </a:cubicBezTo>
                  <a:cubicBezTo>
                    <a:pt x="104417" y="45523"/>
                    <a:pt x="68717" y="6908"/>
                    <a:pt x="22883" y="5108"/>
                  </a:cubicBezTo>
                  <a:cubicBezTo>
                    <a:pt x="18492" y="4936"/>
                    <a:pt x="14101" y="5108"/>
                    <a:pt x="9748" y="5632"/>
                  </a:cubicBezTo>
                  <a:lnTo>
                    <a:pt x="9748" y="5632"/>
                  </a:lnTo>
                  <a:cubicBezTo>
                    <a:pt x="7462" y="5632"/>
                    <a:pt x="5366" y="6203"/>
                    <a:pt x="3271" y="6680"/>
                  </a:cubicBezTo>
                  <a:lnTo>
                    <a:pt x="2414" y="6680"/>
                  </a:lnTo>
                  <a:cubicBezTo>
                    <a:pt x="1271" y="6594"/>
                    <a:pt x="318" y="5784"/>
                    <a:pt x="32" y="4679"/>
                  </a:cubicBezTo>
                  <a:lnTo>
                    <a:pt x="32" y="4679"/>
                  </a:lnTo>
                  <a:cubicBezTo>
                    <a:pt x="-253" y="3184"/>
                    <a:pt x="718" y="1736"/>
                    <a:pt x="2214" y="1441"/>
                  </a:cubicBezTo>
                  <a:cubicBezTo>
                    <a:pt x="2223" y="1441"/>
                    <a:pt x="2223" y="1441"/>
                    <a:pt x="2223" y="1441"/>
                  </a:cubicBezTo>
                  <a:cubicBezTo>
                    <a:pt x="4547" y="946"/>
                    <a:pt x="6900" y="593"/>
                    <a:pt x="9272" y="393"/>
                  </a:cubicBezTo>
                  <a:cubicBezTo>
                    <a:pt x="52067" y="-4893"/>
                    <a:pt x="92387" y="21596"/>
                    <a:pt x="104522" y="62972"/>
                  </a:cubicBezTo>
                  <a:cubicBezTo>
                    <a:pt x="105093" y="64782"/>
                    <a:pt x="105569" y="66497"/>
                    <a:pt x="106046" y="68306"/>
                  </a:cubicBezTo>
                  <a:cubicBezTo>
                    <a:pt x="107693" y="75136"/>
                    <a:pt x="108494" y="82146"/>
                    <a:pt x="108427" y="89166"/>
                  </a:cubicBezTo>
                  <a:cubicBezTo>
                    <a:pt x="131363" y="90661"/>
                    <a:pt x="152699" y="101472"/>
                    <a:pt x="167482" y="119074"/>
                  </a:cubicBezTo>
                  <a:cubicBezTo>
                    <a:pt x="168920" y="120703"/>
                    <a:pt x="170254" y="122427"/>
                    <a:pt x="171482" y="124218"/>
                  </a:cubicBezTo>
                  <a:cubicBezTo>
                    <a:pt x="177778" y="132772"/>
                    <a:pt x="182303" y="142477"/>
                    <a:pt x="184817" y="152793"/>
                  </a:cubicBezTo>
                  <a:cubicBezTo>
                    <a:pt x="191961" y="185835"/>
                    <a:pt x="178740" y="219963"/>
                    <a:pt x="151194" y="23956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1" id="61"/>
            <p:cNvSpPr/>
            <p:nvPr/>
          </p:nvSpPr>
          <p:spPr>
            <a:xfrm>
              <a:off x="5307905" y="2882461"/>
              <a:ext cx="306116" cy="468103"/>
            </a:xfrm>
            <a:custGeom>
              <a:avLst/>
              <a:gdLst/>
              <a:ahLst/>
              <a:cxnLst/>
              <a:rect r="r" b="b" t="t" l="l"/>
              <a:pathLst>
                <a:path w="113350" h="173331" stroke="true" fill="norm" extrusionOk="true">
                  <a:moveTo>
                    <a:pt x="5129" y="172983"/>
                  </a:moveTo>
                  <a:cubicBezTo>
                    <a:pt x="4433" y="173078"/>
                    <a:pt x="3729" y="173078"/>
                    <a:pt x="3033" y="172983"/>
                  </a:cubicBezTo>
                  <a:cubicBezTo>
                    <a:pt x="1576" y="173202"/>
                    <a:pt x="214" y="172212"/>
                    <a:pt x="-5" y="170754"/>
                  </a:cubicBezTo>
                  <a:cubicBezTo>
                    <a:pt x="-5" y="170735"/>
                    <a:pt x="-15" y="170716"/>
                    <a:pt x="-15" y="170697"/>
                  </a:cubicBezTo>
                  <a:lnTo>
                    <a:pt x="-15" y="170697"/>
                  </a:lnTo>
                  <a:cubicBezTo>
                    <a:pt x="-81" y="169164"/>
                    <a:pt x="1042" y="167849"/>
                    <a:pt x="2557" y="167649"/>
                  </a:cubicBezTo>
                  <a:lnTo>
                    <a:pt x="3700" y="167649"/>
                  </a:lnTo>
                  <a:cubicBezTo>
                    <a:pt x="42810" y="163325"/>
                    <a:pt x="71013" y="128120"/>
                    <a:pt x="66689" y="89011"/>
                  </a:cubicBezTo>
                  <a:cubicBezTo>
                    <a:pt x="65641" y="79562"/>
                    <a:pt x="62717" y="70418"/>
                    <a:pt x="58088" y="62112"/>
                  </a:cubicBezTo>
                  <a:cubicBezTo>
                    <a:pt x="57707" y="61293"/>
                    <a:pt x="57707" y="60359"/>
                    <a:pt x="58088" y="59540"/>
                  </a:cubicBezTo>
                  <a:cubicBezTo>
                    <a:pt x="58497" y="58740"/>
                    <a:pt x="59221" y="58150"/>
                    <a:pt x="60088" y="57921"/>
                  </a:cubicBezTo>
                  <a:cubicBezTo>
                    <a:pt x="87539" y="51920"/>
                    <a:pt x="107256" y="27822"/>
                    <a:pt x="107713" y="-277"/>
                  </a:cubicBezTo>
                  <a:cubicBezTo>
                    <a:pt x="109618" y="771"/>
                    <a:pt x="111523" y="1819"/>
                    <a:pt x="113333" y="3057"/>
                  </a:cubicBezTo>
                  <a:cubicBezTo>
                    <a:pt x="111590" y="31337"/>
                    <a:pt x="92006" y="55359"/>
                    <a:pt x="64660" y="62779"/>
                  </a:cubicBezTo>
                  <a:cubicBezTo>
                    <a:pt x="71680" y="77228"/>
                    <a:pt x="74042" y="93507"/>
                    <a:pt x="71423" y="109356"/>
                  </a:cubicBezTo>
                  <a:cubicBezTo>
                    <a:pt x="71423" y="111166"/>
                    <a:pt x="70851" y="112976"/>
                    <a:pt x="70470" y="114881"/>
                  </a:cubicBezTo>
                  <a:cubicBezTo>
                    <a:pt x="69051" y="121043"/>
                    <a:pt x="66841" y="126996"/>
                    <a:pt x="63898" y="132597"/>
                  </a:cubicBezTo>
                  <a:cubicBezTo>
                    <a:pt x="51906" y="154695"/>
                    <a:pt x="30056" y="169707"/>
                    <a:pt x="5129" y="17298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2" id="62"/>
            <p:cNvSpPr/>
            <p:nvPr/>
          </p:nvSpPr>
          <p:spPr>
            <a:xfrm>
              <a:off x="5477939" y="3177518"/>
              <a:ext cx="149742" cy="324896"/>
            </a:xfrm>
            <a:custGeom>
              <a:avLst/>
              <a:gdLst/>
              <a:ahLst/>
              <a:cxnLst/>
              <a:rect r="r" b="b" t="t" l="l"/>
              <a:pathLst>
                <a:path w="55447" h="120304" stroke="true" fill="norm" extrusionOk="true">
                  <a:moveTo>
                    <a:pt x="-16" y="117354"/>
                  </a:moveTo>
                  <a:lnTo>
                    <a:pt x="-16" y="117354"/>
                  </a:lnTo>
                  <a:cubicBezTo>
                    <a:pt x="-73" y="115811"/>
                    <a:pt x="1108" y="114506"/>
                    <a:pt x="2651" y="114402"/>
                  </a:cubicBezTo>
                  <a:cubicBezTo>
                    <a:pt x="27835" y="111382"/>
                    <a:pt x="47448" y="91094"/>
                    <a:pt x="49610" y="65824"/>
                  </a:cubicBezTo>
                  <a:cubicBezTo>
                    <a:pt x="52277" y="42202"/>
                    <a:pt x="31607" y="12675"/>
                    <a:pt x="6842" y="5245"/>
                  </a:cubicBezTo>
                  <a:cubicBezTo>
                    <a:pt x="5356" y="4788"/>
                    <a:pt x="4509" y="3216"/>
                    <a:pt x="4937" y="1721"/>
                  </a:cubicBezTo>
                  <a:cubicBezTo>
                    <a:pt x="5433" y="263"/>
                    <a:pt x="6966" y="-565"/>
                    <a:pt x="8462" y="-184"/>
                  </a:cubicBezTo>
                  <a:cubicBezTo>
                    <a:pt x="35989" y="8198"/>
                    <a:pt x="58277" y="39916"/>
                    <a:pt x="55134" y="66491"/>
                  </a:cubicBezTo>
                  <a:cubicBezTo>
                    <a:pt x="52686" y="94475"/>
                    <a:pt x="30855" y="116869"/>
                    <a:pt x="2937" y="120021"/>
                  </a:cubicBezTo>
                  <a:cubicBezTo>
                    <a:pt x="1413" y="120126"/>
                    <a:pt x="99" y="118983"/>
                    <a:pt x="-6" y="117459"/>
                  </a:cubicBezTo>
                  <a:cubicBezTo>
                    <a:pt x="-16" y="117421"/>
                    <a:pt x="-16" y="117392"/>
                    <a:pt x="-16" y="11735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3" id="63"/>
            <p:cNvSpPr/>
            <p:nvPr/>
          </p:nvSpPr>
          <p:spPr>
            <a:xfrm>
              <a:off x="4365145" y="3240737"/>
              <a:ext cx="790760" cy="907063"/>
            </a:xfrm>
            <a:custGeom>
              <a:avLst/>
              <a:gdLst/>
              <a:ahLst/>
              <a:cxnLst/>
              <a:rect r="r" b="b" t="t" l="l"/>
              <a:pathLst>
                <a:path w="292806" h="335871" stroke="true" fill="norm" extrusionOk="true">
                  <a:moveTo>
                    <a:pt x="289542" y="335595"/>
                  </a:moveTo>
                  <a:lnTo>
                    <a:pt x="289542" y="335595"/>
                  </a:lnTo>
                  <a:cubicBezTo>
                    <a:pt x="287542" y="335595"/>
                    <a:pt x="285637" y="335595"/>
                    <a:pt x="283637" y="335595"/>
                  </a:cubicBezTo>
                  <a:cubicBezTo>
                    <a:pt x="287961" y="321660"/>
                    <a:pt x="288161" y="306772"/>
                    <a:pt x="284208" y="292732"/>
                  </a:cubicBezTo>
                  <a:cubicBezTo>
                    <a:pt x="268254" y="232725"/>
                    <a:pt x="217952" y="188091"/>
                    <a:pt x="156478" y="179385"/>
                  </a:cubicBezTo>
                  <a:cubicBezTo>
                    <a:pt x="155707" y="179299"/>
                    <a:pt x="155011" y="178880"/>
                    <a:pt x="154573" y="178242"/>
                  </a:cubicBezTo>
                  <a:cubicBezTo>
                    <a:pt x="154297" y="177537"/>
                    <a:pt x="154297" y="176756"/>
                    <a:pt x="154573" y="176051"/>
                  </a:cubicBezTo>
                  <a:cubicBezTo>
                    <a:pt x="169975" y="98660"/>
                    <a:pt x="119712" y="23441"/>
                    <a:pt x="42321" y="8039"/>
                  </a:cubicBezTo>
                  <a:cubicBezTo>
                    <a:pt x="28386" y="5268"/>
                    <a:pt x="14117" y="4591"/>
                    <a:pt x="-18" y="6030"/>
                  </a:cubicBezTo>
                  <a:lnTo>
                    <a:pt x="1983" y="124"/>
                  </a:lnTo>
                  <a:cubicBezTo>
                    <a:pt x="43702" y="-2914"/>
                    <a:pt x="84831" y="11421"/>
                    <a:pt x="115616" y="39748"/>
                  </a:cubicBezTo>
                  <a:cubicBezTo>
                    <a:pt x="117302" y="41243"/>
                    <a:pt x="118883" y="42825"/>
                    <a:pt x="120378" y="44511"/>
                  </a:cubicBezTo>
                  <a:lnTo>
                    <a:pt x="122474" y="46511"/>
                  </a:lnTo>
                  <a:cubicBezTo>
                    <a:pt x="154211" y="80925"/>
                    <a:pt x="168270" y="128064"/>
                    <a:pt x="160574" y="174241"/>
                  </a:cubicBezTo>
                  <a:cubicBezTo>
                    <a:pt x="223058" y="184366"/>
                    <a:pt x="273779" y="230239"/>
                    <a:pt x="290114" y="291399"/>
                  </a:cubicBezTo>
                  <a:cubicBezTo>
                    <a:pt x="293867" y="305915"/>
                    <a:pt x="293667" y="321174"/>
                    <a:pt x="289542" y="33559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4" id="64"/>
            <p:cNvSpPr/>
            <p:nvPr/>
          </p:nvSpPr>
          <p:spPr>
            <a:xfrm>
              <a:off x="4672790" y="2660467"/>
              <a:ext cx="416618" cy="700721"/>
            </a:xfrm>
            <a:custGeom>
              <a:avLst/>
              <a:gdLst/>
              <a:ahLst/>
              <a:cxnLst/>
              <a:rect r="r" b="b" t="t" l="l"/>
              <a:pathLst>
                <a:path w="154267" h="259466" stroke="true" fill="norm" extrusionOk="true">
                  <a:moveTo>
                    <a:pt x="5891" y="259185"/>
                  </a:moveTo>
                  <a:lnTo>
                    <a:pt x="3034" y="259185"/>
                  </a:lnTo>
                  <a:cubicBezTo>
                    <a:pt x="1596" y="259270"/>
                    <a:pt x="310" y="258299"/>
                    <a:pt x="-14" y="256898"/>
                  </a:cubicBezTo>
                  <a:lnTo>
                    <a:pt x="-14" y="256898"/>
                  </a:lnTo>
                  <a:cubicBezTo>
                    <a:pt x="-62" y="255936"/>
                    <a:pt x="367" y="255012"/>
                    <a:pt x="1129" y="254422"/>
                  </a:cubicBezTo>
                  <a:cubicBezTo>
                    <a:pt x="1567" y="254079"/>
                    <a:pt x="2101" y="253879"/>
                    <a:pt x="2653" y="253850"/>
                  </a:cubicBezTo>
                  <a:cubicBezTo>
                    <a:pt x="52878" y="250383"/>
                    <a:pt x="90778" y="206864"/>
                    <a:pt x="87321" y="156638"/>
                  </a:cubicBezTo>
                  <a:cubicBezTo>
                    <a:pt x="86425" y="143722"/>
                    <a:pt x="82796" y="131140"/>
                    <a:pt x="76662" y="119738"/>
                  </a:cubicBezTo>
                  <a:cubicBezTo>
                    <a:pt x="76329" y="119015"/>
                    <a:pt x="76329" y="118176"/>
                    <a:pt x="76662" y="117452"/>
                  </a:cubicBezTo>
                  <a:cubicBezTo>
                    <a:pt x="76919" y="116748"/>
                    <a:pt x="77424" y="116176"/>
                    <a:pt x="78091" y="115833"/>
                  </a:cubicBezTo>
                  <a:cubicBezTo>
                    <a:pt x="123144" y="95240"/>
                    <a:pt x="151024" y="49196"/>
                    <a:pt x="148386" y="-277"/>
                  </a:cubicBezTo>
                  <a:cubicBezTo>
                    <a:pt x="150386" y="542"/>
                    <a:pt x="152329" y="1495"/>
                    <a:pt x="154196" y="2581"/>
                  </a:cubicBezTo>
                  <a:cubicBezTo>
                    <a:pt x="154796" y="22888"/>
                    <a:pt x="150414" y="43033"/>
                    <a:pt x="141432" y="61255"/>
                  </a:cubicBezTo>
                  <a:cubicBezTo>
                    <a:pt x="129107" y="86706"/>
                    <a:pt x="108571" y="107270"/>
                    <a:pt x="83139" y="119643"/>
                  </a:cubicBezTo>
                  <a:cubicBezTo>
                    <a:pt x="107066" y="167373"/>
                    <a:pt x="87759" y="225466"/>
                    <a:pt x="40029" y="249393"/>
                  </a:cubicBezTo>
                  <a:cubicBezTo>
                    <a:pt x="29409" y="254717"/>
                    <a:pt x="17903" y="258032"/>
                    <a:pt x="6082" y="25918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5" id="65"/>
            <p:cNvSpPr/>
            <p:nvPr/>
          </p:nvSpPr>
          <p:spPr>
            <a:xfrm>
              <a:off x="5033186" y="2799889"/>
              <a:ext cx="366815" cy="1012474"/>
            </a:xfrm>
            <a:custGeom>
              <a:avLst/>
              <a:gdLst/>
              <a:ahLst/>
              <a:cxnLst/>
              <a:rect r="r" b="b" t="t" l="l"/>
              <a:pathLst>
                <a:path w="135826" h="374903" stroke="true" fill="norm" extrusionOk="true">
                  <a:moveTo>
                    <a:pt x="98471" y="306238"/>
                  </a:moveTo>
                  <a:cubicBezTo>
                    <a:pt x="117445" y="324812"/>
                    <a:pt x="130446" y="348624"/>
                    <a:pt x="135809" y="374627"/>
                  </a:cubicBezTo>
                  <a:lnTo>
                    <a:pt x="130094" y="374627"/>
                  </a:lnTo>
                  <a:cubicBezTo>
                    <a:pt x="125017" y="349986"/>
                    <a:pt x="112635" y="327450"/>
                    <a:pt x="94566" y="309953"/>
                  </a:cubicBezTo>
                  <a:cubicBezTo>
                    <a:pt x="75801" y="291846"/>
                    <a:pt x="51932" y="279939"/>
                    <a:pt x="26176" y="275853"/>
                  </a:cubicBezTo>
                  <a:cubicBezTo>
                    <a:pt x="25252" y="275691"/>
                    <a:pt x="24471" y="275082"/>
                    <a:pt x="24081" y="274234"/>
                  </a:cubicBezTo>
                  <a:cubicBezTo>
                    <a:pt x="23652" y="273396"/>
                    <a:pt x="23652" y="272405"/>
                    <a:pt x="24081" y="271567"/>
                  </a:cubicBezTo>
                  <a:cubicBezTo>
                    <a:pt x="36882" y="250869"/>
                    <a:pt x="41559" y="226171"/>
                    <a:pt x="37225" y="202225"/>
                  </a:cubicBezTo>
                  <a:lnTo>
                    <a:pt x="37225" y="201463"/>
                  </a:lnTo>
                  <a:cubicBezTo>
                    <a:pt x="33034" y="178174"/>
                    <a:pt x="21080" y="156990"/>
                    <a:pt x="3316" y="141360"/>
                  </a:cubicBezTo>
                  <a:cubicBezTo>
                    <a:pt x="2592" y="140617"/>
                    <a:pt x="1792" y="139950"/>
                    <a:pt x="935" y="139360"/>
                  </a:cubicBezTo>
                  <a:lnTo>
                    <a:pt x="935" y="139360"/>
                  </a:lnTo>
                  <a:cubicBezTo>
                    <a:pt x="420" y="138922"/>
                    <a:pt x="78" y="138312"/>
                    <a:pt x="-18" y="137645"/>
                  </a:cubicBezTo>
                  <a:cubicBezTo>
                    <a:pt x="-18" y="137645"/>
                    <a:pt x="-18" y="137645"/>
                    <a:pt x="-18" y="137169"/>
                  </a:cubicBezTo>
                  <a:cubicBezTo>
                    <a:pt x="-18" y="136293"/>
                    <a:pt x="411" y="135473"/>
                    <a:pt x="1125" y="134978"/>
                  </a:cubicBezTo>
                  <a:cubicBezTo>
                    <a:pt x="42740" y="102946"/>
                    <a:pt x="65371" y="52082"/>
                    <a:pt x="61323" y="-277"/>
                  </a:cubicBezTo>
                  <a:cubicBezTo>
                    <a:pt x="64733" y="8839"/>
                    <a:pt x="65781" y="18668"/>
                    <a:pt x="64371" y="28298"/>
                  </a:cubicBezTo>
                  <a:lnTo>
                    <a:pt x="66753" y="27727"/>
                  </a:lnTo>
                  <a:cubicBezTo>
                    <a:pt x="62581" y="69351"/>
                    <a:pt x="42312" y="107699"/>
                    <a:pt x="10269" y="134597"/>
                  </a:cubicBezTo>
                  <a:lnTo>
                    <a:pt x="7317" y="136883"/>
                  </a:lnTo>
                  <a:lnTo>
                    <a:pt x="10841" y="140122"/>
                  </a:lnTo>
                  <a:lnTo>
                    <a:pt x="10841" y="140122"/>
                  </a:lnTo>
                  <a:cubicBezTo>
                    <a:pt x="27700" y="156552"/>
                    <a:pt x="38940" y="177888"/>
                    <a:pt x="42940" y="201082"/>
                  </a:cubicBezTo>
                  <a:cubicBezTo>
                    <a:pt x="47226" y="224980"/>
                    <a:pt x="43092" y="249621"/>
                    <a:pt x="31224" y="270805"/>
                  </a:cubicBezTo>
                  <a:cubicBezTo>
                    <a:pt x="56599" y="275843"/>
                    <a:pt x="79964" y="288150"/>
                    <a:pt x="98471" y="30623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6" id="66"/>
            <p:cNvSpPr/>
            <p:nvPr/>
          </p:nvSpPr>
          <p:spPr>
            <a:xfrm>
              <a:off x="3889003" y="3439422"/>
              <a:ext cx="466876" cy="568155"/>
            </a:xfrm>
            <a:custGeom>
              <a:avLst/>
              <a:gdLst/>
              <a:ahLst/>
              <a:cxnLst/>
              <a:rect r="r" b="b" t="t" l="l"/>
              <a:pathLst>
                <a:path w="172877" h="210379" stroke="true" fill="norm" extrusionOk="true">
                  <a:moveTo>
                    <a:pt x="171623" y="69620"/>
                  </a:moveTo>
                  <a:cubicBezTo>
                    <a:pt x="170261" y="49532"/>
                    <a:pt x="158679" y="31539"/>
                    <a:pt x="140952" y="21995"/>
                  </a:cubicBezTo>
                  <a:cubicBezTo>
                    <a:pt x="109834" y="5497"/>
                    <a:pt x="74763" y="-2085"/>
                    <a:pt x="39606" y="87"/>
                  </a:cubicBezTo>
                  <a:cubicBezTo>
                    <a:pt x="30824" y="306"/>
                    <a:pt x="22195" y="2392"/>
                    <a:pt x="14270" y="6183"/>
                  </a:cubicBezTo>
                  <a:cubicBezTo>
                    <a:pt x="6326" y="10222"/>
                    <a:pt x="944" y="17994"/>
                    <a:pt x="-18" y="26852"/>
                  </a:cubicBezTo>
                  <a:cubicBezTo>
                    <a:pt x="144" y="35606"/>
                    <a:pt x="4593" y="43721"/>
                    <a:pt x="11889" y="48569"/>
                  </a:cubicBezTo>
                  <a:cubicBezTo>
                    <a:pt x="19166" y="53322"/>
                    <a:pt x="27329" y="56561"/>
                    <a:pt x="35892" y="58094"/>
                  </a:cubicBezTo>
                  <a:cubicBezTo>
                    <a:pt x="64686" y="64581"/>
                    <a:pt x="94356" y="66286"/>
                    <a:pt x="123712" y="63143"/>
                  </a:cubicBezTo>
                  <a:cubicBezTo>
                    <a:pt x="96147" y="78573"/>
                    <a:pt x="73144" y="101023"/>
                    <a:pt x="57037" y="128199"/>
                  </a:cubicBezTo>
                  <a:cubicBezTo>
                    <a:pt x="53799" y="133180"/>
                    <a:pt x="51656" y="138800"/>
                    <a:pt x="50751" y="144677"/>
                  </a:cubicBezTo>
                  <a:cubicBezTo>
                    <a:pt x="49913" y="150677"/>
                    <a:pt x="52389" y="156650"/>
                    <a:pt x="57228" y="160298"/>
                  </a:cubicBezTo>
                  <a:cubicBezTo>
                    <a:pt x="62305" y="163060"/>
                    <a:pt x="68439" y="163060"/>
                    <a:pt x="73515" y="160298"/>
                  </a:cubicBezTo>
                  <a:cubicBezTo>
                    <a:pt x="78497" y="157621"/>
                    <a:pt x="83002" y="154145"/>
                    <a:pt x="86851" y="150011"/>
                  </a:cubicBezTo>
                  <a:lnTo>
                    <a:pt x="129427" y="108863"/>
                  </a:lnTo>
                  <a:cubicBezTo>
                    <a:pt x="122884" y="132828"/>
                    <a:pt x="119521" y="157555"/>
                    <a:pt x="119426" y="182396"/>
                  </a:cubicBezTo>
                  <a:cubicBezTo>
                    <a:pt x="119426" y="193159"/>
                    <a:pt x="122379" y="206303"/>
                    <a:pt x="132761" y="209542"/>
                  </a:cubicBezTo>
                  <a:cubicBezTo>
                    <a:pt x="139857" y="211333"/>
                    <a:pt x="147334" y="208751"/>
                    <a:pt x="151811" y="202970"/>
                  </a:cubicBezTo>
                  <a:cubicBezTo>
                    <a:pt x="156107" y="197331"/>
                    <a:pt x="159126" y="190835"/>
                    <a:pt x="160669" y="183920"/>
                  </a:cubicBezTo>
                  <a:cubicBezTo>
                    <a:pt x="171337" y="146820"/>
                    <a:pt x="175052" y="108072"/>
                    <a:pt x="171623" y="6962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7" id="67"/>
            <p:cNvSpPr/>
            <p:nvPr/>
          </p:nvSpPr>
          <p:spPr>
            <a:xfrm>
              <a:off x="3261067" y="2081201"/>
              <a:ext cx="734004" cy="1029169"/>
            </a:xfrm>
            <a:custGeom>
              <a:avLst/>
              <a:gdLst/>
              <a:ahLst/>
              <a:cxnLst/>
              <a:rect r="r" b="b" t="t" l="l"/>
              <a:pathLst>
                <a:path w="271790" h="381085" stroke="true" fill="norm" extrusionOk="true">
                  <a:moveTo>
                    <a:pt x="192588" y="19907"/>
                  </a:moveTo>
                  <a:lnTo>
                    <a:pt x="200684" y="14097"/>
                  </a:lnTo>
                  <a:cubicBezTo>
                    <a:pt x="219734" y="952"/>
                    <a:pt x="247833" y="-9811"/>
                    <a:pt x="264692" y="13049"/>
                  </a:cubicBezTo>
                  <a:cubicBezTo>
                    <a:pt x="271198" y="22250"/>
                    <a:pt x="273360" y="33842"/>
                    <a:pt x="270597" y="44767"/>
                  </a:cubicBezTo>
                  <a:cubicBezTo>
                    <a:pt x="266854" y="56502"/>
                    <a:pt x="260310" y="67160"/>
                    <a:pt x="251547" y="75818"/>
                  </a:cubicBezTo>
                  <a:cubicBezTo>
                    <a:pt x="215829" y="115824"/>
                    <a:pt x="174490" y="150494"/>
                    <a:pt x="141058" y="192405"/>
                  </a:cubicBezTo>
                  <a:cubicBezTo>
                    <a:pt x="104863" y="237743"/>
                    <a:pt x="68953" y="284035"/>
                    <a:pt x="35235" y="331279"/>
                  </a:cubicBezTo>
                  <a:cubicBezTo>
                    <a:pt x="25710" y="344138"/>
                    <a:pt x="16851" y="357092"/>
                    <a:pt x="7803" y="369950"/>
                  </a:cubicBezTo>
                  <a:lnTo>
                    <a:pt x="183" y="380809"/>
                  </a:lnTo>
                  <a:cubicBezTo>
                    <a:pt x="-2294" y="323087"/>
                    <a:pt x="18566" y="264890"/>
                    <a:pt x="42283" y="213169"/>
                  </a:cubicBezTo>
                  <a:cubicBezTo>
                    <a:pt x="75145" y="140493"/>
                    <a:pt x="127437" y="67913"/>
                    <a:pt x="192588" y="19907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8" id="68"/>
            <p:cNvSpPr/>
            <p:nvPr/>
          </p:nvSpPr>
          <p:spPr>
            <a:xfrm>
              <a:off x="3115867" y="2329921"/>
              <a:ext cx="630883" cy="1782120"/>
            </a:xfrm>
            <a:custGeom>
              <a:avLst/>
              <a:gdLst/>
              <a:ahLst/>
              <a:cxnLst/>
              <a:rect r="r" b="b" t="t" l="l"/>
              <a:pathLst>
                <a:path w="233606" h="659891" stroke="true" fill="norm" extrusionOk="true">
                  <a:moveTo>
                    <a:pt x="4037" y="659615"/>
                  </a:moveTo>
                  <a:cubicBezTo>
                    <a:pt x="-20033" y="416614"/>
                    <a:pt x="63901" y="175317"/>
                    <a:pt x="233589" y="-277"/>
                  </a:cubicBezTo>
                </a:path>
              </a:pathLst>
            </a:custGeom>
            <a:noFill/>
            <a:ln w="4763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9" id="69"/>
            <p:cNvSpPr/>
            <p:nvPr/>
          </p:nvSpPr>
          <p:spPr>
            <a:xfrm>
              <a:off x="2829566" y="2389645"/>
              <a:ext cx="295203" cy="1229021"/>
            </a:xfrm>
            <a:custGeom>
              <a:avLst/>
              <a:gdLst/>
              <a:ahLst/>
              <a:cxnLst/>
              <a:rect r="r" b="b" t="t" l="l"/>
              <a:pathLst>
                <a:path w="109309" h="455087" stroke="true" fill="norm" extrusionOk="true">
                  <a:moveTo>
                    <a:pt x="27755" y="47141"/>
                  </a:moveTo>
                  <a:lnTo>
                    <a:pt x="31469" y="37616"/>
                  </a:lnTo>
                  <a:cubicBezTo>
                    <a:pt x="40328" y="16185"/>
                    <a:pt x="58139" y="-8008"/>
                    <a:pt x="84619" y="2088"/>
                  </a:cubicBezTo>
                  <a:cubicBezTo>
                    <a:pt x="95087" y="6251"/>
                    <a:pt x="103174" y="14823"/>
                    <a:pt x="106717" y="25519"/>
                  </a:cubicBezTo>
                  <a:cubicBezTo>
                    <a:pt x="109908" y="37473"/>
                    <a:pt x="110136" y="50028"/>
                    <a:pt x="107383" y="62096"/>
                  </a:cubicBezTo>
                  <a:cubicBezTo>
                    <a:pt x="99002" y="115055"/>
                    <a:pt x="83000" y="166871"/>
                    <a:pt x="77570" y="220020"/>
                  </a:cubicBezTo>
                  <a:cubicBezTo>
                    <a:pt x="71760" y="277646"/>
                    <a:pt x="66617" y="336130"/>
                    <a:pt x="63854" y="394042"/>
                  </a:cubicBezTo>
                  <a:cubicBezTo>
                    <a:pt x="63092" y="409853"/>
                    <a:pt x="62330" y="425665"/>
                    <a:pt x="61759" y="441667"/>
                  </a:cubicBezTo>
                  <a:lnTo>
                    <a:pt x="61187" y="454811"/>
                  </a:lnTo>
                  <a:cubicBezTo>
                    <a:pt x="27945" y="407663"/>
                    <a:pt x="13562" y="347369"/>
                    <a:pt x="5752" y="291077"/>
                  </a:cubicBezTo>
                  <a:cubicBezTo>
                    <a:pt x="-5678" y="212591"/>
                    <a:pt x="-1011" y="122770"/>
                    <a:pt x="27755" y="47141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0" id="70"/>
            <p:cNvSpPr/>
            <p:nvPr/>
          </p:nvSpPr>
          <p:spPr>
            <a:xfrm>
              <a:off x="2937156" y="2788315"/>
              <a:ext cx="178341" cy="1268682"/>
            </a:xfrm>
            <a:custGeom>
              <a:avLst/>
              <a:gdLst/>
              <a:ahLst/>
              <a:cxnLst/>
              <a:rect r="r" b="b" t="t" l="l"/>
              <a:pathLst>
                <a:path w="66037" h="469773" stroke="true" fill="norm" extrusionOk="true">
                  <a:moveTo>
                    <a:pt x="66020" y="469496"/>
                  </a:moveTo>
                  <a:cubicBezTo>
                    <a:pt x="9651" y="319725"/>
                    <a:pt x="-11056" y="158886"/>
                    <a:pt x="5536" y="-277"/>
                  </a:cubicBezTo>
                </a:path>
              </a:pathLst>
            </a:custGeom>
            <a:noFill/>
            <a:ln w="4763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1" id="71"/>
            <p:cNvSpPr/>
            <p:nvPr/>
          </p:nvSpPr>
          <p:spPr>
            <a:xfrm>
              <a:off x="2987912" y="2554551"/>
              <a:ext cx="1275228" cy="2480449"/>
            </a:xfrm>
            <a:custGeom>
              <a:avLst/>
              <a:gdLst/>
              <a:ahLst/>
              <a:cxnLst/>
              <a:rect r="r" b="b" t="t" l="l"/>
              <a:pathLst>
                <a:path w="472197" h="918471" stroke="true" fill="norm" extrusionOk="true">
                  <a:moveTo>
                    <a:pt x="469565" y="78090"/>
                  </a:moveTo>
                  <a:cubicBezTo>
                    <a:pt x="462898" y="100103"/>
                    <a:pt x="452249" y="120705"/>
                    <a:pt x="438132" y="138860"/>
                  </a:cubicBezTo>
                  <a:cubicBezTo>
                    <a:pt x="350122" y="266304"/>
                    <a:pt x="252490" y="387272"/>
                    <a:pt x="173242" y="520336"/>
                  </a:cubicBezTo>
                  <a:cubicBezTo>
                    <a:pt x="136666" y="581772"/>
                    <a:pt x="98090" y="641018"/>
                    <a:pt x="72753" y="708074"/>
                  </a:cubicBezTo>
                  <a:cubicBezTo>
                    <a:pt x="60504" y="745183"/>
                    <a:pt x="50265" y="782921"/>
                    <a:pt x="42083" y="821135"/>
                  </a:cubicBezTo>
                  <a:cubicBezTo>
                    <a:pt x="34425" y="852987"/>
                    <a:pt x="29710" y="885477"/>
                    <a:pt x="27986" y="918195"/>
                  </a:cubicBezTo>
                  <a:cubicBezTo>
                    <a:pt x="22633" y="904803"/>
                    <a:pt x="18851" y="890840"/>
                    <a:pt x="16746" y="876571"/>
                  </a:cubicBezTo>
                  <a:cubicBezTo>
                    <a:pt x="6307" y="813973"/>
                    <a:pt x="697" y="750670"/>
                    <a:pt x="-18" y="687214"/>
                  </a:cubicBezTo>
                  <a:cubicBezTo>
                    <a:pt x="2383" y="600460"/>
                    <a:pt x="16518" y="514431"/>
                    <a:pt x="41988" y="431468"/>
                  </a:cubicBezTo>
                  <a:cubicBezTo>
                    <a:pt x="93708" y="266495"/>
                    <a:pt x="198579" y="115333"/>
                    <a:pt x="345645" y="24560"/>
                  </a:cubicBezTo>
                  <a:cubicBezTo>
                    <a:pt x="361856" y="13539"/>
                    <a:pt x="379973" y="5624"/>
                    <a:pt x="399080" y="1223"/>
                  </a:cubicBezTo>
                  <a:cubicBezTo>
                    <a:pt x="408853" y="-777"/>
                    <a:pt x="418930" y="-777"/>
                    <a:pt x="428703" y="1223"/>
                  </a:cubicBezTo>
                  <a:cubicBezTo>
                    <a:pt x="430836" y="1652"/>
                    <a:pt x="432932" y="2224"/>
                    <a:pt x="434989" y="2938"/>
                  </a:cubicBezTo>
                  <a:cubicBezTo>
                    <a:pt x="442019" y="5253"/>
                    <a:pt x="448505" y="8986"/>
                    <a:pt x="454039" y="13892"/>
                  </a:cubicBezTo>
                  <a:cubicBezTo>
                    <a:pt x="470194" y="31046"/>
                    <a:pt x="476099" y="55449"/>
                    <a:pt x="469565" y="7809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2" id="72"/>
            <p:cNvSpPr/>
            <p:nvPr/>
          </p:nvSpPr>
          <p:spPr>
            <a:xfrm>
              <a:off x="3012795" y="2559374"/>
              <a:ext cx="1149906" cy="2492704"/>
            </a:xfrm>
            <a:custGeom>
              <a:avLst/>
              <a:gdLst/>
              <a:ahLst/>
              <a:cxnLst/>
              <a:rect r="r" b="b" t="t" l="l"/>
              <a:pathLst>
                <a:path w="425792" h="923009" stroke="true" fill="norm" extrusionOk="true">
                  <a:moveTo>
                    <a:pt x="425775" y="1438"/>
                  </a:moveTo>
                  <a:cubicBezTo>
                    <a:pt x="115222" y="194033"/>
                    <a:pt x="-46142" y="556802"/>
                    <a:pt x="18771" y="916409"/>
                  </a:cubicBezTo>
                  <a:cubicBezTo>
                    <a:pt x="18829" y="917562"/>
                    <a:pt x="18990" y="918714"/>
                    <a:pt x="19248" y="919838"/>
                  </a:cubicBezTo>
                  <a:cubicBezTo>
                    <a:pt x="19448" y="921105"/>
                    <a:pt x="18667" y="922334"/>
                    <a:pt x="17438" y="922696"/>
                  </a:cubicBezTo>
                  <a:lnTo>
                    <a:pt x="17438" y="922696"/>
                  </a:lnTo>
                  <a:cubicBezTo>
                    <a:pt x="16152" y="922925"/>
                    <a:pt x="14914" y="922077"/>
                    <a:pt x="14676" y="920791"/>
                  </a:cubicBezTo>
                  <a:cubicBezTo>
                    <a:pt x="11913" y="905551"/>
                    <a:pt x="9532" y="890216"/>
                    <a:pt x="7627" y="874785"/>
                  </a:cubicBezTo>
                  <a:cubicBezTo>
                    <a:pt x="-37960" y="527637"/>
                    <a:pt x="122984" y="185775"/>
                    <a:pt x="419583" y="-277"/>
                  </a:cubicBezTo>
                  <a:cubicBezTo>
                    <a:pt x="421679" y="152"/>
                    <a:pt x="423755" y="724"/>
                    <a:pt x="425775" y="143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3" id="73"/>
            <p:cNvSpPr/>
            <p:nvPr/>
          </p:nvSpPr>
          <p:spPr>
            <a:xfrm>
              <a:off x="3187526" y="4800147"/>
              <a:ext cx="1580191" cy="2082057"/>
            </a:xfrm>
            <a:custGeom>
              <a:avLst/>
              <a:gdLst/>
              <a:ahLst/>
              <a:cxnLst/>
              <a:rect r="r" b="b" t="t" l="l"/>
              <a:pathLst>
                <a:path w="585120" h="770953" stroke="true" fill="norm" extrusionOk="true">
                  <a:moveTo>
                    <a:pt x="585103" y="7915"/>
                  </a:moveTo>
                  <a:cubicBezTo>
                    <a:pt x="571578" y="20012"/>
                    <a:pt x="558243" y="32204"/>
                    <a:pt x="545098" y="44681"/>
                  </a:cubicBezTo>
                  <a:cubicBezTo>
                    <a:pt x="524905" y="63731"/>
                    <a:pt x="504998" y="82781"/>
                    <a:pt x="485662" y="102403"/>
                  </a:cubicBezTo>
                  <a:cubicBezTo>
                    <a:pt x="456135" y="131864"/>
                    <a:pt x="427560" y="162029"/>
                    <a:pt x="399937" y="192891"/>
                  </a:cubicBezTo>
                  <a:cubicBezTo>
                    <a:pt x="355046" y="242611"/>
                    <a:pt x="312374" y="294046"/>
                    <a:pt x="271921" y="347195"/>
                  </a:cubicBezTo>
                  <a:cubicBezTo>
                    <a:pt x="246137" y="380914"/>
                    <a:pt x="221315" y="415271"/>
                    <a:pt x="197436" y="450256"/>
                  </a:cubicBezTo>
                  <a:cubicBezTo>
                    <a:pt x="191149" y="459210"/>
                    <a:pt x="185053" y="468258"/>
                    <a:pt x="179148" y="477307"/>
                  </a:cubicBezTo>
                  <a:cubicBezTo>
                    <a:pt x="116606" y="571119"/>
                    <a:pt x="60628" y="669141"/>
                    <a:pt x="11603" y="770677"/>
                  </a:cubicBezTo>
                  <a:lnTo>
                    <a:pt x="-18" y="770677"/>
                  </a:lnTo>
                  <a:cubicBezTo>
                    <a:pt x="44979" y="677046"/>
                    <a:pt x="95880" y="586378"/>
                    <a:pt x="152382" y="499214"/>
                  </a:cubicBezTo>
                  <a:cubicBezTo>
                    <a:pt x="158097" y="490356"/>
                    <a:pt x="163908" y="481593"/>
                    <a:pt x="169718" y="472830"/>
                  </a:cubicBezTo>
                  <a:cubicBezTo>
                    <a:pt x="200836" y="425901"/>
                    <a:pt x="233631" y="380057"/>
                    <a:pt x="268111" y="335289"/>
                  </a:cubicBezTo>
                  <a:cubicBezTo>
                    <a:pt x="306211" y="285759"/>
                    <a:pt x="346149" y="237658"/>
                    <a:pt x="387936" y="190986"/>
                  </a:cubicBezTo>
                  <a:cubicBezTo>
                    <a:pt x="414920" y="160696"/>
                    <a:pt x="442771" y="131102"/>
                    <a:pt x="471470" y="102212"/>
                  </a:cubicBezTo>
                  <a:cubicBezTo>
                    <a:pt x="493635" y="79610"/>
                    <a:pt x="516333" y="57378"/>
                    <a:pt x="539574" y="35537"/>
                  </a:cubicBezTo>
                  <a:cubicBezTo>
                    <a:pt x="552270" y="23412"/>
                    <a:pt x="565263" y="11468"/>
                    <a:pt x="578531" y="-277"/>
                  </a:cubicBezTo>
                  <a:close/>
                </a:path>
              </a:pathLst>
            </a:custGeom>
            <a:solidFill>
              <a:srgbClr val="292E33">
                <a:alpha val="50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4" id="74"/>
            <p:cNvSpPr/>
            <p:nvPr/>
          </p:nvSpPr>
          <p:spPr>
            <a:xfrm>
              <a:off x="3918151" y="4221665"/>
              <a:ext cx="1459344" cy="1598869"/>
            </a:xfrm>
            <a:custGeom>
              <a:avLst/>
              <a:gdLst/>
              <a:ahLst/>
              <a:cxnLst/>
              <a:rect r="r" b="b" t="t" l="l"/>
              <a:pathLst>
                <a:path w="540372" h="592036" stroke="true" fill="norm" extrusionOk="true">
                  <a:moveTo>
                    <a:pt x="285989" y="178112"/>
                  </a:moveTo>
                  <a:cubicBezTo>
                    <a:pt x="384945" y="210831"/>
                    <a:pt x="470441" y="275105"/>
                    <a:pt x="529353" y="361088"/>
                  </a:cubicBezTo>
                  <a:cubicBezTo>
                    <a:pt x="534830" y="368022"/>
                    <a:pt x="538526" y="376204"/>
                    <a:pt x="540116" y="384900"/>
                  </a:cubicBezTo>
                  <a:cubicBezTo>
                    <a:pt x="541517" y="393901"/>
                    <a:pt x="536659" y="402712"/>
                    <a:pt x="528305" y="406331"/>
                  </a:cubicBezTo>
                  <a:cubicBezTo>
                    <a:pt x="519171" y="407608"/>
                    <a:pt x="509951" y="404588"/>
                    <a:pt x="503350" y="398140"/>
                  </a:cubicBezTo>
                  <a:lnTo>
                    <a:pt x="419339" y="337180"/>
                  </a:lnTo>
                  <a:cubicBezTo>
                    <a:pt x="459078" y="398864"/>
                    <a:pt x="480633" y="470501"/>
                    <a:pt x="481538" y="543872"/>
                  </a:cubicBezTo>
                  <a:cubicBezTo>
                    <a:pt x="482014" y="562065"/>
                    <a:pt x="478394" y="584449"/>
                    <a:pt x="461345" y="590640"/>
                  </a:cubicBezTo>
                  <a:cubicBezTo>
                    <a:pt x="448838" y="594060"/>
                    <a:pt x="435503" y="589488"/>
                    <a:pt x="427721" y="579115"/>
                  </a:cubicBezTo>
                  <a:cubicBezTo>
                    <a:pt x="420292" y="568847"/>
                    <a:pt x="415015" y="557179"/>
                    <a:pt x="412196" y="544825"/>
                  </a:cubicBezTo>
                  <a:cubicBezTo>
                    <a:pt x="397908" y="496628"/>
                    <a:pt x="383592" y="448403"/>
                    <a:pt x="369238" y="400140"/>
                  </a:cubicBezTo>
                  <a:cubicBezTo>
                    <a:pt x="369495" y="453490"/>
                    <a:pt x="357294" y="506163"/>
                    <a:pt x="333614" y="553969"/>
                  </a:cubicBezTo>
                  <a:cubicBezTo>
                    <a:pt x="329604" y="563713"/>
                    <a:pt x="323604" y="572505"/>
                    <a:pt x="315993" y="579782"/>
                  </a:cubicBezTo>
                  <a:cubicBezTo>
                    <a:pt x="308145" y="587078"/>
                    <a:pt x="297029" y="589688"/>
                    <a:pt x="286751" y="586640"/>
                  </a:cubicBezTo>
                  <a:cubicBezTo>
                    <a:pt x="269892" y="580448"/>
                    <a:pt x="266559" y="558065"/>
                    <a:pt x="266463" y="540539"/>
                  </a:cubicBezTo>
                  <a:cubicBezTo>
                    <a:pt x="266273" y="481493"/>
                    <a:pt x="272664" y="422619"/>
                    <a:pt x="285513" y="364993"/>
                  </a:cubicBezTo>
                  <a:cubicBezTo>
                    <a:pt x="264653" y="415380"/>
                    <a:pt x="221410" y="456623"/>
                    <a:pt x="175309" y="485579"/>
                  </a:cubicBezTo>
                  <a:cubicBezTo>
                    <a:pt x="166832" y="491656"/>
                    <a:pt x="157040" y="495638"/>
                    <a:pt x="146734" y="497200"/>
                  </a:cubicBezTo>
                  <a:cubicBezTo>
                    <a:pt x="136209" y="498676"/>
                    <a:pt x="125779" y="493876"/>
                    <a:pt x="120064" y="484913"/>
                  </a:cubicBezTo>
                  <a:cubicBezTo>
                    <a:pt x="112920" y="471863"/>
                    <a:pt x="121588" y="456338"/>
                    <a:pt x="130351" y="443955"/>
                  </a:cubicBezTo>
                  <a:cubicBezTo>
                    <a:pt x="164317" y="396578"/>
                    <a:pt x="203770" y="353382"/>
                    <a:pt x="247889" y="315272"/>
                  </a:cubicBezTo>
                  <a:cubicBezTo>
                    <a:pt x="191559" y="318044"/>
                    <a:pt x="135104" y="313920"/>
                    <a:pt x="79773" y="302985"/>
                  </a:cubicBezTo>
                  <a:cubicBezTo>
                    <a:pt x="71115" y="301814"/>
                    <a:pt x="62733" y="299147"/>
                    <a:pt x="55008" y="295079"/>
                  </a:cubicBezTo>
                  <a:cubicBezTo>
                    <a:pt x="42654" y="289460"/>
                    <a:pt x="37196" y="274886"/>
                    <a:pt x="42816" y="262533"/>
                  </a:cubicBezTo>
                  <a:cubicBezTo>
                    <a:pt x="44750" y="258284"/>
                    <a:pt x="47855" y="254674"/>
                    <a:pt x="51770" y="252122"/>
                  </a:cubicBezTo>
                  <a:cubicBezTo>
                    <a:pt x="58790" y="247035"/>
                    <a:pt x="66705" y="243321"/>
                    <a:pt x="75106" y="241168"/>
                  </a:cubicBezTo>
                  <a:cubicBezTo>
                    <a:pt x="104443" y="232005"/>
                    <a:pt x="134875" y="226814"/>
                    <a:pt x="165593" y="225737"/>
                  </a:cubicBezTo>
                  <a:cubicBezTo>
                    <a:pt x="108243" y="221527"/>
                    <a:pt x="54799" y="195115"/>
                    <a:pt x="16622" y="152109"/>
                  </a:cubicBezTo>
                  <a:cubicBezTo>
                    <a:pt x="10203" y="145556"/>
                    <a:pt x="5145" y="137784"/>
                    <a:pt x="1763" y="129249"/>
                  </a:cubicBezTo>
                  <a:cubicBezTo>
                    <a:pt x="-1466" y="120543"/>
                    <a:pt x="-256" y="110809"/>
                    <a:pt x="5002" y="103151"/>
                  </a:cubicBezTo>
                  <a:cubicBezTo>
                    <a:pt x="14527" y="91530"/>
                    <a:pt x="31767" y="92387"/>
                    <a:pt x="46245" y="95245"/>
                  </a:cubicBezTo>
                  <a:cubicBezTo>
                    <a:pt x="88069" y="103608"/>
                    <a:pt x="127941" y="119762"/>
                    <a:pt x="163784" y="142870"/>
                  </a:cubicBezTo>
                  <a:cubicBezTo>
                    <a:pt x="133399" y="118010"/>
                    <a:pt x="103681" y="95245"/>
                    <a:pt x="73391" y="70766"/>
                  </a:cubicBezTo>
                  <a:cubicBezTo>
                    <a:pt x="65038" y="64593"/>
                    <a:pt x="57685" y="57164"/>
                    <a:pt x="51579" y="48763"/>
                  </a:cubicBezTo>
                  <a:cubicBezTo>
                    <a:pt x="41168" y="35733"/>
                    <a:pt x="43302" y="16730"/>
                    <a:pt x="56332" y="6329"/>
                  </a:cubicBezTo>
                  <a:cubicBezTo>
                    <a:pt x="63619" y="509"/>
                    <a:pt x="73182" y="-1624"/>
                    <a:pt x="82250" y="566"/>
                  </a:cubicBezTo>
                  <a:cubicBezTo>
                    <a:pt x="96423" y="3091"/>
                    <a:pt x="109777" y="8968"/>
                    <a:pt x="121207" y="17711"/>
                  </a:cubicBezTo>
                  <a:cubicBezTo>
                    <a:pt x="185453" y="60679"/>
                    <a:pt x="241308" y="115047"/>
                    <a:pt x="285989" y="17811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5" id="75"/>
            <p:cNvSpPr/>
            <p:nvPr/>
          </p:nvSpPr>
          <p:spPr>
            <a:xfrm>
              <a:off x="4466629" y="3971046"/>
              <a:ext cx="203633" cy="734911"/>
            </a:xfrm>
            <a:custGeom>
              <a:avLst/>
              <a:gdLst/>
              <a:ahLst/>
              <a:cxnLst/>
              <a:rect r="r" b="b" t="t" l="l"/>
              <a:pathLst>
                <a:path w="75402" h="272126" stroke="true" fill="norm" extrusionOk="true">
                  <a:moveTo>
                    <a:pt x="2219" y="27072"/>
                  </a:moveTo>
                  <a:cubicBezTo>
                    <a:pt x="1895" y="17376"/>
                    <a:pt x="6038" y="8079"/>
                    <a:pt x="13458" y="1831"/>
                  </a:cubicBezTo>
                  <a:cubicBezTo>
                    <a:pt x="21459" y="-1998"/>
                    <a:pt x="30994" y="-522"/>
                    <a:pt x="37461" y="5545"/>
                  </a:cubicBezTo>
                  <a:cubicBezTo>
                    <a:pt x="43615" y="11670"/>
                    <a:pt x="48282" y="19138"/>
                    <a:pt x="51082" y="27358"/>
                  </a:cubicBezTo>
                  <a:cubicBezTo>
                    <a:pt x="75609" y="88032"/>
                    <a:pt x="81743" y="154583"/>
                    <a:pt x="68703" y="218715"/>
                  </a:cubicBezTo>
                  <a:cubicBezTo>
                    <a:pt x="65941" y="232241"/>
                    <a:pt x="63560" y="253386"/>
                    <a:pt x="55749" y="265007"/>
                  </a:cubicBezTo>
                  <a:cubicBezTo>
                    <a:pt x="44796" y="281294"/>
                    <a:pt x="38414" y="265007"/>
                    <a:pt x="33556" y="252434"/>
                  </a:cubicBezTo>
                  <a:cubicBezTo>
                    <a:pt x="5619" y="180796"/>
                    <a:pt x="-5106" y="103606"/>
                    <a:pt x="2219" y="2707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6" id="76"/>
            <p:cNvSpPr/>
            <p:nvPr/>
          </p:nvSpPr>
          <p:spPr>
            <a:xfrm>
              <a:off x="4594855" y="4048160"/>
              <a:ext cx="523422" cy="771470"/>
            </a:xfrm>
            <a:custGeom>
              <a:avLst/>
              <a:gdLst/>
              <a:ahLst/>
              <a:cxnLst/>
              <a:rect r="r" b="b" t="t" l="l"/>
              <a:pathLst>
                <a:path w="193815" h="285663" stroke="true" fill="norm" extrusionOk="true">
                  <a:moveTo>
                    <a:pt x="131142" y="17568"/>
                  </a:moveTo>
                  <a:cubicBezTo>
                    <a:pt x="138038" y="10929"/>
                    <a:pt x="146115" y="5624"/>
                    <a:pt x="154954" y="1947"/>
                  </a:cubicBezTo>
                  <a:cubicBezTo>
                    <a:pt x="163946" y="-1682"/>
                    <a:pt x="174118" y="-834"/>
                    <a:pt x="182386" y="4233"/>
                  </a:cubicBezTo>
                  <a:cubicBezTo>
                    <a:pt x="190721" y="10996"/>
                    <a:pt x="194940" y="21597"/>
                    <a:pt x="193531" y="32237"/>
                  </a:cubicBezTo>
                  <a:cubicBezTo>
                    <a:pt x="191997" y="42705"/>
                    <a:pt x="188511" y="52782"/>
                    <a:pt x="183244" y="61955"/>
                  </a:cubicBezTo>
                  <a:cubicBezTo>
                    <a:pt x="145867" y="135983"/>
                    <a:pt x="95842" y="202906"/>
                    <a:pt x="35415" y="259694"/>
                  </a:cubicBezTo>
                  <a:cubicBezTo>
                    <a:pt x="28615" y="266571"/>
                    <a:pt x="21461" y="273086"/>
                    <a:pt x="13984" y="279220"/>
                  </a:cubicBezTo>
                  <a:cubicBezTo>
                    <a:pt x="3316" y="287316"/>
                    <a:pt x="1125" y="288745"/>
                    <a:pt x="-18" y="275505"/>
                  </a:cubicBezTo>
                  <a:cubicBezTo>
                    <a:pt x="259" y="257122"/>
                    <a:pt x="3173" y="238863"/>
                    <a:pt x="8650" y="221308"/>
                  </a:cubicBezTo>
                  <a:cubicBezTo>
                    <a:pt x="17518" y="184056"/>
                    <a:pt x="31729" y="148289"/>
                    <a:pt x="50846" y="115104"/>
                  </a:cubicBezTo>
                  <a:cubicBezTo>
                    <a:pt x="72020" y="78366"/>
                    <a:pt x="99157" y="45410"/>
                    <a:pt x="131142" y="17568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7" id="77"/>
            <p:cNvSpPr/>
            <p:nvPr/>
          </p:nvSpPr>
          <p:spPr>
            <a:xfrm>
              <a:off x="4706391" y="4608630"/>
              <a:ext cx="650395" cy="233445"/>
            </a:xfrm>
            <a:custGeom>
              <a:avLst/>
              <a:gdLst/>
              <a:ahLst/>
              <a:cxnLst/>
              <a:rect r="r" b="b" t="t" l="l"/>
              <a:pathLst>
                <a:path w="240831" h="86441" stroke="true" fill="norm" extrusionOk="true">
                  <a:moveTo>
                    <a:pt x="51266" y="8822"/>
                  </a:moveTo>
                  <a:cubicBezTo>
                    <a:pt x="103110" y="-5999"/>
                    <a:pt x="158470" y="-2637"/>
                    <a:pt x="208143" y="18347"/>
                  </a:cubicBezTo>
                  <a:cubicBezTo>
                    <a:pt x="223859" y="25015"/>
                    <a:pt x="240909" y="36730"/>
                    <a:pt x="240813" y="53780"/>
                  </a:cubicBezTo>
                  <a:cubicBezTo>
                    <a:pt x="239851" y="67001"/>
                    <a:pt x="230955" y="78307"/>
                    <a:pt x="218334" y="82355"/>
                  </a:cubicBezTo>
                  <a:cubicBezTo>
                    <a:pt x="205999" y="86089"/>
                    <a:pt x="192998" y="87089"/>
                    <a:pt x="180234" y="85308"/>
                  </a:cubicBezTo>
                  <a:cubicBezTo>
                    <a:pt x="135524" y="81879"/>
                    <a:pt x="91214" y="74449"/>
                    <a:pt x="47837" y="63115"/>
                  </a:cubicBezTo>
                  <a:cubicBezTo>
                    <a:pt x="36978" y="60352"/>
                    <a:pt x="26215" y="57304"/>
                    <a:pt x="15452" y="53590"/>
                  </a:cubicBezTo>
                  <a:cubicBezTo>
                    <a:pt x="4689" y="49875"/>
                    <a:pt x="-4265" y="50351"/>
                    <a:pt x="2117" y="38350"/>
                  </a:cubicBezTo>
                  <a:cubicBezTo>
                    <a:pt x="10308" y="22157"/>
                    <a:pt x="34978" y="13489"/>
                    <a:pt x="51266" y="882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8" id="78"/>
            <p:cNvSpPr/>
            <p:nvPr/>
          </p:nvSpPr>
          <p:spPr>
            <a:xfrm>
              <a:off x="4519789" y="4570950"/>
              <a:ext cx="442492" cy="588337"/>
            </a:xfrm>
            <a:custGeom>
              <a:avLst/>
              <a:gdLst/>
              <a:ahLst/>
              <a:cxnLst/>
              <a:rect r="r" b="b" t="t" l="l"/>
              <a:pathLst>
                <a:path w="163848" h="217852" stroke="true" fill="norm" extrusionOk="true">
                  <a:moveTo>
                    <a:pt x="11872" y="391"/>
                  </a:moveTo>
                  <a:cubicBezTo>
                    <a:pt x="96378" y="37090"/>
                    <a:pt x="154471" y="116567"/>
                    <a:pt x="163796" y="208226"/>
                  </a:cubicBezTo>
                  <a:cubicBezTo>
                    <a:pt x="164224" y="212941"/>
                    <a:pt x="160748" y="217113"/>
                    <a:pt x="156033" y="217542"/>
                  </a:cubicBezTo>
                  <a:cubicBezTo>
                    <a:pt x="154328" y="217694"/>
                    <a:pt x="152623" y="217332"/>
                    <a:pt x="151127" y="216513"/>
                  </a:cubicBezTo>
                  <a:cubicBezTo>
                    <a:pt x="72546" y="173612"/>
                    <a:pt x="17196" y="97898"/>
                    <a:pt x="156" y="10011"/>
                  </a:cubicBezTo>
                  <a:cubicBezTo>
                    <a:pt x="-787" y="5372"/>
                    <a:pt x="2204" y="848"/>
                    <a:pt x="6843" y="-105"/>
                  </a:cubicBezTo>
                  <a:cubicBezTo>
                    <a:pt x="8529" y="-447"/>
                    <a:pt x="10281" y="-276"/>
                    <a:pt x="11872" y="391"/>
                  </a:cubicBezTo>
                  <a:close/>
                </a:path>
              </a:pathLst>
            </a:custGeom>
            <a:solidFill>
              <a:srgbClr val="FFCD4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9" id="79"/>
            <p:cNvSpPr/>
            <p:nvPr/>
          </p:nvSpPr>
          <p:spPr>
            <a:xfrm rot="16992601">
              <a:off x="3557120" y="4539529"/>
              <a:ext cx="610674" cy="610674"/>
            </a:xfrm>
            <a:custGeom>
              <a:avLst/>
              <a:gdLst/>
              <a:ahLst/>
              <a:cxnLst/>
              <a:rect r="r" b="b" t="t" l="l"/>
              <a:pathLst>
                <a:path w="226123" h="226123" stroke="true" fill="norm" extrusionOk="true">
                  <a:moveTo>
                    <a:pt x="226106" y="112785"/>
                  </a:moveTo>
                  <a:cubicBezTo>
                    <a:pt x="226106" y="175227"/>
                    <a:pt x="175487" y="225847"/>
                    <a:pt x="113044" y="225847"/>
                  </a:cubicBezTo>
                  <a:cubicBezTo>
                    <a:pt x="50602" y="225847"/>
                    <a:pt x="-17" y="175227"/>
                    <a:pt x="-17" y="112785"/>
                  </a:cubicBezTo>
                  <a:cubicBezTo>
                    <a:pt x="-17" y="50343"/>
                    <a:pt x="50602" y="-277"/>
                    <a:pt x="113044" y="-277"/>
                  </a:cubicBezTo>
                  <a:cubicBezTo>
                    <a:pt x="175487" y="-277"/>
                    <a:pt x="226106" y="50343"/>
                    <a:pt x="226106" y="112785"/>
                  </a:cubicBezTo>
                  <a:close/>
                </a:path>
              </a:pathLst>
            </a:custGeom>
            <a:solidFill>
              <a:srgbClr val="CA6B4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0" id="80"/>
            <p:cNvSpPr/>
            <p:nvPr/>
          </p:nvSpPr>
          <p:spPr>
            <a:xfrm>
              <a:off x="2847976" y="4704456"/>
              <a:ext cx="610674" cy="610674"/>
            </a:xfrm>
            <a:custGeom>
              <a:avLst/>
              <a:gdLst/>
              <a:ahLst/>
              <a:cxnLst/>
              <a:rect r="r" b="b" t="t" l="l"/>
              <a:pathLst>
                <a:path w="226123" h="226123" stroke="true" fill="norm" extrusionOk="true">
                  <a:moveTo>
                    <a:pt x="226124" y="113062"/>
                  </a:moveTo>
                  <a:cubicBezTo>
                    <a:pt x="226124" y="175504"/>
                    <a:pt x="175504" y="226124"/>
                    <a:pt x="113062" y="226124"/>
                  </a:cubicBezTo>
                  <a:cubicBezTo>
                    <a:pt x="50619" y="226124"/>
                    <a:pt x="0" y="175504"/>
                    <a:pt x="0" y="113062"/>
                  </a:cubicBezTo>
                  <a:cubicBezTo>
                    <a:pt x="0" y="50619"/>
                    <a:pt x="50619" y="0"/>
                    <a:pt x="113062" y="0"/>
                  </a:cubicBezTo>
                  <a:cubicBezTo>
                    <a:pt x="175504" y="0"/>
                    <a:pt x="226124" y="50619"/>
                    <a:pt x="226124" y="113062"/>
                  </a:cubicBezTo>
                  <a:close/>
                </a:path>
              </a:pathLst>
            </a:custGeom>
            <a:solidFill>
              <a:srgbClr val="CA6B4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1" id="81"/>
            <p:cNvSpPr/>
            <p:nvPr/>
          </p:nvSpPr>
          <p:spPr>
            <a:xfrm rot="18900000">
              <a:off x="3899020" y="5315103"/>
              <a:ext cx="610674" cy="610674"/>
            </a:xfrm>
            <a:custGeom>
              <a:avLst/>
              <a:gdLst/>
              <a:ahLst/>
              <a:cxnLst/>
              <a:rect r="r" b="b" t="t" l="l"/>
              <a:pathLst>
                <a:path w="226123" h="226123" stroke="true" fill="norm" extrusionOk="true">
                  <a:moveTo>
                    <a:pt x="226106" y="112785"/>
                  </a:moveTo>
                  <a:cubicBezTo>
                    <a:pt x="226106" y="175228"/>
                    <a:pt x="175487" y="225847"/>
                    <a:pt x="113044" y="225847"/>
                  </a:cubicBezTo>
                  <a:cubicBezTo>
                    <a:pt x="50602" y="225847"/>
                    <a:pt x="-17" y="175227"/>
                    <a:pt x="-17" y="112785"/>
                  </a:cubicBezTo>
                  <a:cubicBezTo>
                    <a:pt x="-17" y="50343"/>
                    <a:pt x="50602" y="-277"/>
                    <a:pt x="113044" y="-277"/>
                  </a:cubicBezTo>
                  <a:cubicBezTo>
                    <a:pt x="175487" y="-277"/>
                    <a:pt x="226106" y="50343"/>
                    <a:pt x="226106" y="112785"/>
                  </a:cubicBezTo>
                  <a:close/>
                </a:path>
              </a:pathLst>
            </a:custGeom>
            <a:solidFill>
              <a:srgbClr val="CA6B4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2" id="82"/>
            <p:cNvSpPr/>
            <p:nvPr/>
          </p:nvSpPr>
          <p:spPr>
            <a:xfrm>
              <a:off x="2967076" y="4932953"/>
              <a:ext cx="865335" cy="1947453"/>
            </a:xfrm>
            <a:custGeom>
              <a:avLst/>
              <a:gdLst/>
              <a:ahLst/>
              <a:cxnLst/>
              <a:rect r="r" b="b" t="t" l="l"/>
              <a:pathLst>
                <a:path w="320420" h="721111" stroke="true" fill="norm" extrusionOk="true">
                  <a:moveTo>
                    <a:pt x="320403" y="5793"/>
                  </a:moveTo>
                  <a:cubicBezTo>
                    <a:pt x="312974" y="29034"/>
                    <a:pt x="305259" y="52179"/>
                    <a:pt x="297448" y="75230"/>
                  </a:cubicBezTo>
                  <a:cubicBezTo>
                    <a:pt x="242575" y="235850"/>
                    <a:pt x="177547" y="392822"/>
                    <a:pt x="102757" y="545194"/>
                  </a:cubicBezTo>
                  <a:lnTo>
                    <a:pt x="92184" y="566244"/>
                  </a:lnTo>
                  <a:cubicBezTo>
                    <a:pt x="77992" y="594819"/>
                    <a:pt x="63609" y="623394"/>
                    <a:pt x="48465" y="651397"/>
                  </a:cubicBezTo>
                  <a:lnTo>
                    <a:pt x="48465" y="651397"/>
                  </a:lnTo>
                  <a:cubicBezTo>
                    <a:pt x="47607" y="653207"/>
                    <a:pt x="46655" y="654922"/>
                    <a:pt x="45607" y="656731"/>
                  </a:cubicBezTo>
                  <a:cubicBezTo>
                    <a:pt x="36082" y="674829"/>
                    <a:pt x="26557" y="692764"/>
                    <a:pt x="17032" y="710547"/>
                  </a:cubicBezTo>
                  <a:lnTo>
                    <a:pt x="17032" y="710547"/>
                  </a:lnTo>
                  <a:lnTo>
                    <a:pt x="11317" y="720835"/>
                  </a:lnTo>
                  <a:lnTo>
                    <a:pt x="-18" y="720835"/>
                  </a:lnTo>
                  <a:cubicBezTo>
                    <a:pt x="2459" y="716548"/>
                    <a:pt x="4840" y="712262"/>
                    <a:pt x="7126" y="707880"/>
                  </a:cubicBezTo>
                  <a:lnTo>
                    <a:pt x="7126" y="707880"/>
                  </a:lnTo>
                  <a:lnTo>
                    <a:pt x="15318" y="693117"/>
                  </a:lnTo>
                  <a:lnTo>
                    <a:pt x="15318" y="693117"/>
                  </a:lnTo>
                  <a:lnTo>
                    <a:pt x="17223" y="689593"/>
                  </a:lnTo>
                  <a:cubicBezTo>
                    <a:pt x="24747" y="675781"/>
                    <a:pt x="32272" y="661875"/>
                    <a:pt x="39606" y="647968"/>
                  </a:cubicBezTo>
                  <a:lnTo>
                    <a:pt x="39606" y="647968"/>
                  </a:lnTo>
                  <a:cubicBezTo>
                    <a:pt x="44274" y="639205"/>
                    <a:pt x="49131" y="630252"/>
                    <a:pt x="53513" y="621489"/>
                  </a:cubicBezTo>
                  <a:lnTo>
                    <a:pt x="53513" y="621489"/>
                  </a:lnTo>
                  <a:cubicBezTo>
                    <a:pt x="63038" y="602439"/>
                    <a:pt x="72563" y="583389"/>
                    <a:pt x="82088" y="564339"/>
                  </a:cubicBezTo>
                  <a:lnTo>
                    <a:pt x="82088" y="564339"/>
                  </a:lnTo>
                  <a:cubicBezTo>
                    <a:pt x="82850" y="563101"/>
                    <a:pt x="83421" y="561767"/>
                    <a:pt x="84088" y="560434"/>
                  </a:cubicBezTo>
                  <a:lnTo>
                    <a:pt x="84088" y="560434"/>
                  </a:lnTo>
                  <a:cubicBezTo>
                    <a:pt x="162917" y="402338"/>
                    <a:pt x="231049" y="239117"/>
                    <a:pt x="288019" y="71896"/>
                  </a:cubicBezTo>
                  <a:cubicBezTo>
                    <a:pt x="295924" y="48941"/>
                    <a:pt x="303544" y="25986"/>
                    <a:pt x="310974" y="2840"/>
                  </a:cubicBezTo>
                  <a:cubicBezTo>
                    <a:pt x="311879" y="373"/>
                    <a:pt x="314622" y="-894"/>
                    <a:pt x="317089" y="20"/>
                  </a:cubicBezTo>
                  <a:cubicBezTo>
                    <a:pt x="319422" y="878"/>
                    <a:pt x="320708" y="3392"/>
                    <a:pt x="320023" y="579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3" id="83"/>
            <p:cNvSpPr/>
            <p:nvPr/>
          </p:nvSpPr>
          <p:spPr>
            <a:xfrm>
              <a:off x="3189937" y="5641404"/>
              <a:ext cx="1006705" cy="829484"/>
            </a:xfrm>
            <a:custGeom>
              <a:avLst/>
              <a:gdLst/>
              <a:ahLst/>
              <a:cxnLst/>
              <a:rect r="r" b="b" t="t" l="l"/>
              <a:pathLst>
                <a:path w="372767" h="307145" stroke="true" fill="norm" extrusionOk="true">
                  <a:moveTo>
                    <a:pt x="4709" y="306869"/>
                  </a:moveTo>
                  <a:cubicBezTo>
                    <a:pt x="3318" y="306821"/>
                    <a:pt x="2004" y="306202"/>
                    <a:pt x="1089" y="305154"/>
                  </a:cubicBezTo>
                  <a:cubicBezTo>
                    <a:pt x="-587" y="303116"/>
                    <a:pt x="-330" y="300115"/>
                    <a:pt x="1661" y="298391"/>
                  </a:cubicBezTo>
                  <a:cubicBezTo>
                    <a:pt x="60621" y="248671"/>
                    <a:pt x="123009" y="198284"/>
                    <a:pt x="183303" y="149516"/>
                  </a:cubicBezTo>
                  <a:cubicBezTo>
                    <a:pt x="243596" y="100748"/>
                    <a:pt x="305985" y="50456"/>
                    <a:pt x="364849" y="830"/>
                  </a:cubicBezTo>
                  <a:cubicBezTo>
                    <a:pt x="366888" y="-846"/>
                    <a:pt x="369888" y="-589"/>
                    <a:pt x="371612" y="1402"/>
                  </a:cubicBezTo>
                  <a:cubicBezTo>
                    <a:pt x="373298" y="3354"/>
                    <a:pt x="373088" y="6298"/>
                    <a:pt x="371136" y="7984"/>
                  </a:cubicBezTo>
                  <a:cubicBezTo>
                    <a:pt x="371107" y="8012"/>
                    <a:pt x="371078" y="8041"/>
                    <a:pt x="371040" y="8069"/>
                  </a:cubicBezTo>
                  <a:cubicBezTo>
                    <a:pt x="312081" y="57790"/>
                    <a:pt x="249692" y="108177"/>
                    <a:pt x="189303" y="156945"/>
                  </a:cubicBezTo>
                  <a:cubicBezTo>
                    <a:pt x="128915" y="205713"/>
                    <a:pt x="66717" y="256291"/>
                    <a:pt x="7757" y="305726"/>
                  </a:cubicBezTo>
                  <a:cubicBezTo>
                    <a:pt x="6919" y="306478"/>
                    <a:pt x="5833" y="306888"/>
                    <a:pt x="4709" y="30686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4" id="84"/>
            <p:cNvSpPr/>
            <p:nvPr/>
          </p:nvSpPr>
          <p:spPr>
            <a:xfrm>
              <a:off x="3071615" y="5132195"/>
              <a:ext cx="111701" cy="1577151"/>
            </a:xfrm>
            <a:custGeom>
              <a:avLst/>
              <a:gdLst/>
              <a:ahLst/>
              <a:cxnLst/>
              <a:rect r="r" b="b" t="t" l="l"/>
              <a:pathLst>
                <a:path w="41361" h="583994" stroke="true" fill="norm" extrusionOk="true">
                  <a:moveTo>
                    <a:pt x="4802" y="583717"/>
                  </a:moveTo>
                  <a:lnTo>
                    <a:pt x="3945" y="583717"/>
                  </a:lnTo>
                  <a:cubicBezTo>
                    <a:pt x="1373" y="583279"/>
                    <a:pt x="-360" y="580859"/>
                    <a:pt x="40" y="578288"/>
                  </a:cubicBezTo>
                  <a:cubicBezTo>
                    <a:pt x="30520" y="403028"/>
                    <a:pt x="38140" y="231483"/>
                    <a:pt x="26424" y="4692"/>
                  </a:cubicBezTo>
                  <a:cubicBezTo>
                    <a:pt x="26319" y="2092"/>
                    <a:pt x="28310" y="-108"/>
                    <a:pt x="30901" y="-261"/>
                  </a:cubicBezTo>
                  <a:cubicBezTo>
                    <a:pt x="33473" y="-470"/>
                    <a:pt x="35720" y="1435"/>
                    <a:pt x="35940" y="4006"/>
                  </a:cubicBezTo>
                  <a:cubicBezTo>
                    <a:pt x="35940" y="4073"/>
                    <a:pt x="35949" y="4149"/>
                    <a:pt x="35949" y="4216"/>
                  </a:cubicBezTo>
                  <a:cubicBezTo>
                    <a:pt x="48046" y="231768"/>
                    <a:pt x="40045" y="404266"/>
                    <a:pt x="9469" y="579907"/>
                  </a:cubicBezTo>
                  <a:cubicBezTo>
                    <a:pt x="9050" y="582145"/>
                    <a:pt x="7079" y="583755"/>
                    <a:pt x="4802" y="58371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5" id="85"/>
            <p:cNvSpPr/>
            <p:nvPr/>
          </p:nvSpPr>
          <p:spPr>
            <a:xfrm>
              <a:off x="1884630" y="3679973"/>
              <a:ext cx="357717" cy="638115"/>
            </a:xfrm>
            <a:custGeom>
              <a:avLst/>
              <a:gdLst/>
              <a:ahLst/>
              <a:cxnLst/>
              <a:rect r="r" b="b" t="t" l="l"/>
              <a:pathLst>
                <a:path w="132457" h="236284" stroke="true" fill="norm" extrusionOk="true">
                  <a:moveTo>
                    <a:pt x="130761" y="4931"/>
                  </a:moveTo>
                  <a:cubicBezTo>
                    <a:pt x="132999" y="29486"/>
                    <a:pt x="132999" y="54195"/>
                    <a:pt x="130761" y="78750"/>
                  </a:cubicBezTo>
                  <a:cubicBezTo>
                    <a:pt x="130094" y="85798"/>
                    <a:pt x="129141" y="92656"/>
                    <a:pt x="127998" y="99514"/>
                  </a:cubicBezTo>
                  <a:cubicBezTo>
                    <a:pt x="125655" y="112487"/>
                    <a:pt x="122214" y="125232"/>
                    <a:pt x="117711" y="137614"/>
                  </a:cubicBezTo>
                  <a:cubicBezTo>
                    <a:pt x="117420" y="138652"/>
                    <a:pt x="117070" y="139662"/>
                    <a:pt x="116664" y="140662"/>
                  </a:cubicBezTo>
                  <a:cubicBezTo>
                    <a:pt x="114759" y="145615"/>
                    <a:pt x="112663" y="150187"/>
                    <a:pt x="110282" y="155236"/>
                  </a:cubicBezTo>
                  <a:cubicBezTo>
                    <a:pt x="92283" y="192650"/>
                    <a:pt x="60453" y="221615"/>
                    <a:pt x="21509" y="236008"/>
                  </a:cubicBezTo>
                  <a:cubicBezTo>
                    <a:pt x="7611" y="207652"/>
                    <a:pt x="255" y="176534"/>
                    <a:pt x="-18" y="144949"/>
                  </a:cubicBezTo>
                  <a:cubicBezTo>
                    <a:pt x="-18" y="138186"/>
                    <a:pt x="-18" y="131423"/>
                    <a:pt x="744" y="124851"/>
                  </a:cubicBezTo>
                  <a:cubicBezTo>
                    <a:pt x="744" y="121326"/>
                    <a:pt x="1506" y="117898"/>
                    <a:pt x="1983" y="114564"/>
                  </a:cubicBezTo>
                  <a:cubicBezTo>
                    <a:pt x="3547" y="103048"/>
                    <a:pt x="6160" y="91694"/>
                    <a:pt x="9793" y="80655"/>
                  </a:cubicBezTo>
                  <a:cubicBezTo>
                    <a:pt x="12025" y="73273"/>
                    <a:pt x="14762" y="66044"/>
                    <a:pt x="17985" y="59033"/>
                  </a:cubicBezTo>
                  <a:cubicBezTo>
                    <a:pt x="26873" y="38526"/>
                    <a:pt x="39104" y="19628"/>
                    <a:pt x="54180" y="3121"/>
                  </a:cubicBezTo>
                  <a:cubicBezTo>
                    <a:pt x="79526" y="-1956"/>
                    <a:pt x="105683" y="-1336"/>
                    <a:pt x="130761" y="4931"/>
                  </a:cubicBezTo>
                  <a:close/>
                </a:path>
              </a:pathLst>
            </a:custGeom>
            <a:solidFill>
              <a:srgbClr val="FFCD4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6" id="86"/>
            <p:cNvSpPr/>
            <p:nvPr/>
          </p:nvSpPr>
          <p:spPr>
            <a:xfrm>
              <a:off x="1883860" y="4003743"/>
              <a:ext cx="317942" cy="97495"/>
            </a:xfrm>
            <a:custGeom>
              <a:avLst/>
              <a:gdLst/>
              <a:ahLst/>
              <a:cxnLst/>
              <a:rect r="r" b="b" t="t" l="l"/>
              <a:pathLst>
                <a:path w="117729" h="36101" stroke="true" fill="norm" extrusionOk="true">
                  <a:moveTo>
                    <a:pt x="117711" y="18203"/>
                  </a:moveTo>
                  <a:cubicBezTo>
                    <a:pt x="117420" y="19242"/>
                    <a:pt x="117070" y="20251"/>
                    <a:pt x="116664" y="21251"/>
                  </a:cubicBezTo>
                  <a:cubicBezTo>
                    <a:pt x="114759" y="26204"/>
                    <a:pt x="112663" y="30776"/>
                    <a:pt x="110282" y="35825"/>
                  </a:cubicBezTo>
                  <a:cubicBezTo>
                    <a:pt x="76460" y="17489"/>
                    <a:pt x="36613" y="13774"/>
                    <a:pt x="-18" y="25537"/>
                  </a:cubicBezTo>
                  <a:cubicBezTo>
                    <a:pt x="-18" y="18775"/>
                    <a:pt x="-18" y="12012"/>
                    <a:pt x="744" y="5440"/>
                  </a:cubicBezTo>
                  <a:cubicBezTo>
                    <a:pt x="39938" y="-5333"/>
                    <a:pt x="81764" y="-770"/>
                    <a:pt x="117711" y="1820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7" id="87"/>
            <p:cNvSpPr/>
            <p:nvPr/>
          </p:nvSpPr>
          <p:spPr>
            <a:xfrm>
              <a:off x="1910353" y="3833107"/>
              <a:ext cx="326687" cy="116365"/>
            </a:xfrm>
            <a:custGeom>
              <a:avLst/>
              <a:gdLst/>
              <a:ahLst/>
              <a:cxnLst/>
              <a:rect r="r" b="b" t="t" l="l"/>
              <a:pathLst>
                <a:path w="120967" h="43088" stroke="true" fill="norm" extrusionOk="true">
                  <a:moveTo>
                    <a:pt x="120950" y="22047"/>
                  </a:moveTo>
                  <a:cubicBezTo>
                    <a:pt x="120283" y="29095"/>
                    <a:pt x="119331" y="35953"/>
                    <a:pt x="118188" y="42811"/>
                  </a:cubicBezTo>
                  <a:cubicBezTo>
                    <a:pt x="83493" y="19380"/>
                    <a:pt x="40155" y="12636"/>
                    <a:pt x="-18" y="24428"/>
                  </a:cubicBezTo>
                  <a:cubicBezTo>
                    <a:pt x="2214" y="17046"/>
                    <a:pt x="4952" y="9817"/>
                    <a:pt x="8174" y="2806"/>
                  </a:cubicBezTo>
                  <a:cubicBezTo>
                    <a:pt x="46852" y="-4899"/>
                    <a:pt x="87013" y="1959"/>
                    <a:pt x="120950" y="2204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8" id="88"/>
            <p:cNvSpPr/>
            <p:nvPr/>
          </p:nvSpPr>
          <p:spPr>
            <a:xfrm>
              <a:off x="2063406" y="3347239"/>
              <a:ext cx="257262" cy="257267"/>
            </a:xfrm>
            <a:custGeom>
              <a:avLst/>
              <a:gdLst/>
              <a:ahLst/>
              <a:cxnLst/>
              <a:rect r="r" b="b" t="t" l="l"/>
              <a:pathLst>
                <a:path w="95260" h="95262" stroke="true" fill="norm" extrusionOk="true">
                  <a:moveTo>
                    <a:pt x="86947" y="20505"/>
                  </a:moveTo>
                  <a:cubicBezTo>
                    <a:pt x="101777" y="42232"/>
                    <a:pt x="96187" y="71864"/>
                    <a:pt x="74462" y="86694"/>
                  </a:cubicBezTo>
                  <a:cubicBezTo>
                    <a:pt x="52739" y="101515"/>
                    <a:pt x="23107" y="95934"/>
                    <a:pt x="8278" y="74207"/>
                  </a:cubicBezTo>
                  <a:cubicBezTo>
                    <a:pt x="-6552" y="52481"/>
                    <a:pt x="-962" y="22848"/>
                    <a:pt x="20762" y="8018"/>
                  </a:cubicBezTo>
                  <a:cubicBezTo>
                    <a:pt x="20853" y="7961"/>
                    <a:pt x="20943" y="7894"/>
                    <a:pt x="21034" y="7837"/>
                  </a:cubicBezTo>
                  <a:cubicBezTo>
                    <a:pt x="42753" y="-6774"/>
                    <a:pt x="72190" y="-1116"/>
                    <a:pt x="86947" y="2050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9" id="89"/>
            <p:cNvSpPr/>
            <p:nvPr/>
          </p:nvSpPr>
          <p:spPr>
            <a:xfrm>
              <a:off x="1998032" y="3518456"/>
              <a:ext cx="289159" cy="289159"/>
            </a:xfrm>
            <a:custGeom>
              <a:avLst/>
              <a:gdLst/>
              <a:ahLst/>
              <a:cxnLst/>
              <a:rect r="r" b="b" t="t" l="l"/>
              <a:pathLst>
                <a:path w="107071" h="107071" stroke="true" fill="norm" extrusionOk="true">
                  <a:moveTo>
                    <a:pt x="97818" y="23210"/>
                  </a:moveTo>
                  <a:cubicBezTo>
                    <a:pt x="114415" y="47679"/>
                    <a:pt x="108035" y="80960"/>
                    <a:pt x="83568" y="97562"/>
                  </a:cubicBezTo>
                  <a:cubicBezTo>
                    <a:pt x="59102" y="114154"/>
                    <a:pt x="25814" y="107772"/>
                    <a:pt x="9218" y="83312"/>
                  </a:cubicBezTo>
                  <a:cubicBezTo>
                    <a:pt x="-7378" y="58843"/>
                    <a:pt x="-998" y="25553"/>
                    <a:pt x="23468" y="8960"/>
                  </a:cubicBezTo>
                  <a:cubicBezTo>
                    <a:pt x="23486" y="8951"/>
                    <a:pt x="23505" y="8932"/>
                    <a:pt x="23524" y="8922"/>
                  </a:cubicBezTo>
                  <a:cubicBezTo>
                    <a:pt x="47988" y="-7632"/>
                    <a:pt x="81237" y="-1232"/>
                    <a:pt x="97818" y="2321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0" id="90"/>
            <p:cNvSpPr/>
            <p:nvPr/>
          </p:nvSpPr>
          <p:spPr>
            <a:xfrm>
              <a:off x="2123343" y="3137638"/>
              <a:ext cx="63278" cy="279869"/>
            </a:xfrm>
            <a:custGeom>
              <a:avLst/>
              <a:gdLst/>
              <a:ahLst/>
              <a:cxnLst/>
              <a:rect r="r" b="b" t="t" l="l"/>
              <a:pathLst>
                <a:path w="23431" h="103631" stroke="true" fill="norm" extrusionOk="true">
                  <a:moveTo>
                    <a:pt x="23414" y="103355"/>
                  </a:moveTo>
                  <a:lnTo>
                    <a:pt x="-18" y="-277"/>
                  </a:lnTo>
                </a:path>
              </a:pathLst>
            </a:custGeom>
            <a:noFill/>
            <a:ln w="4763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1" id="91"/>
            <p:cNvSpPr/>
            <p:nvPr/>
          </p:nvSpPr>
          <p:spPr>
            <a:xfrm>
              <a:off x="2240902" y="3205807"/>
              <a:ext cx="186495" cy="181606"/>
            </a:xfrm>
            <a:custGeom>
              <a:avLst/>
              <a:gdLst/>
              <a:ahLst/>
              <a:cxnLst/>
              <a:rect r="r" b="b" t="t" l="l"/>
              <a:pathLst>
                <a:path w="69056" h="67246" stroke="true" fill="norm" extrusionOk="true">
                  <a:moveTo>
                    <a:pt x="-18" y="66970"/>
                  </a:moveTo>
                  <a:lnTo>
                    <a:pt x="69039" y="-277"/>
                  </a:lnTo>
                </a:path>
              </a:pathLst>
            </a:custGeom>
            <a:noFill/>
            <a:ln w="4763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2" id="92"/>
            <p:cNvSpPr/>
            <p:nvPr/>
          </p:nvSpPr>
          <p:spPr>
            <a:xfrm>
              <a:off x="1578821" y="3591422"/>
              <a:ext cx="543374" cy="690642"/>
            </a:xfrm>
            <a:custGeom>
              <a:avLst/>
              <a:gdLst/>
              <a:ahLst/>
              <a:cxnLst/>
              <a:rect r="r" b="b" t="t" l="l"/>
              <a:pathLst>
                <a:path w="201203" h="255734" stroke="true" fill="norm" extrusionOk="true">
                  <a:moveTo>
                    <a:pt x="17588" y="61437"/>
                  </a:moveTo>
                  <a:cubicBezTo>
                    <a:pt x="11475" y="67114"/>
                    <a:pt x="6497" y="73905"/>
                    <a:pt x="2920" y="81440"/>
                  </a:cubicBezTo>
                  <a:cubicBezTo>
                    <a:pt x="-3628" y="93870"/>
                    <a:pt x="1138" y="109243"/>
                    <a:pt x="13564" y="115796"/>
                  </a:cubicBezTo>
                  <a:cubicBezTo>
                    <a:pt x="16187" y="117177"/>
                    <a:pt x="19032" y="118092"/>
                    <a:pt x="21970" y="118492"/>
                  </a:cubicBezTo>
                  <a:cubicBezTo>
                    <a:pt x="29883" y="119759"/>
                    <a:pt x="37966" y="119502"/>
                    <a:pt x="45782" y="117730"/>
                  </a:cubicBezTo>
                  <a:cubicBezTo>
                    <a:pt x="79815" y="111282"/>
                    <a:pt x="111097" y="94679"/>
                    <a:pt x="135508" y="70105"/>
                  </a:cubicBezTo>
                  <a:cubicBezTo>
                    <a:pt x="139508" y="66009"/>
                    <a:pt x="143604" y="60009"/>
                    <a:pt x="140747" y="54960"/>
                  </a:cubicBezTo>
                  <a:cubicBezTo>
                    <a:pt x="138609" y="51903"/>
                    <a:pt x="134887" y="50379"/>
                    <a:pt x="131222" y="51055"/>
                  </a:cubicBezTo>
                  <a:cubicBezTo>
                    <a:pt x="127786" y="51712"/>
                    <a:pt x="124535" y="53112"/>
                    <a:pt x="121697" y="55151"/>
                  </a:cubicBezTo>
                  <a:cubicBezTo>
                    <a:pt x="72559" y="84983"/>
                    <a:pt x="36705" y="132494"/>
                    <a:pt x="21494" y="187929"/>
                  </a:cubicBezTo>
                  <a:cubicBezTo>
                    <a:pt x="17903" y="199874"/>
                    <a:pt x="16961" y="212447"/>
                    <a:pt x="18731" y="224791"/>
                  </a:cubicBezTo>
                  <a:cubicBezTo>
                    <a:pt x="20665" y="237126"/>
                    <a:pt x="28434" y="247765"/>
                    <a:pt x="39591" y="253366"/>
                  </a:cubicBezTo>
                  <a:cubicBezTo>
                    <a:pt x="53906" y="257690"/>
                    <a:pt x="69413" y="255233"/>
                    <a:pt x="81692" y="246698"/>
                  </a:cubicBezTo>
                  <a:cubicBezTo>
                    <a:pt x="108214" y="230296"/>
                    <a:pt x="129624" y="206808"/>
                    <a:pt x="143509" y="178880"/>
                  </a:cubicBezTo>
                  <a:cubicBezTo>
                    <a:pt x="157333" y="151096"/>
                    <a:pt x="168527" y="122073"/>
                    <a:pt x="176942" y="92203"/>
                  </a:cubicBezTo>
                  <a:cubicBezTo>
                    <a:pt x="183673" y="70677"/>
                    <a:pt x="190467" y="49121"/>
                    <a:pt x="197325" y="27528"/>
                  </a:cubicBezTo>
                  <a:cubicBezTo>
                    <a:pt x="199325" y="21242"/>
                    <a:pt x="203040" y="5049"/>
                    <a:pt x="200087" y="2763"/>
                  </a:cubicBezTo>
                  <a:cubicBezTo>
                    <a:pt x="194753" y="-1428"/>
                    <a:pt x="179228" y="1"/>
                    <a:pt x="172751" y="-190"/>
                  </a:cubicBezTo>
                  <a:cubicBezTo>
                    <a:pt x="135662" y="-1037"/>
                    <a:pt x="98992" y="7792"/>
                    <a:pt x="66356" y="25433"/>
                  </a:cubicBezTo>
                  <a:cubicBezTo>
                    <a:pt x="48077" y="34424"/>
                    <a:pt x="31559" y="46616"/>
                    <a:pt x="17588" y="61437"/>
                  </a:cubicBezTo>
                  <a:close/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3" id="93"/>
            <p:cNvSpPr/>
            <p:nvPr/>
          </p:nvSpPr>
          <p:spPr>
            <a:xfrm>
              <a:off x="2088794" y="3632798"/>
              <a:ext cx="460584" cy="802705"/>
            </a:xfrm>
            <a:custGeom>
              <a:avLst/>
              <a:gdLst/>
              <a:ahLst/>
              <a:cxnLst/>
              <a:rect r="r" b="b" t="t" l="l"/>
              <a:pathLst>
                <a:path w="170547" h="297229" stroke="true" fill="norm" extrusionOk="true">
                  <a:moveTo>
                    <a:pt x="167176" y="138986"/>
                  </a:moveTo>
                  <a:cubicBezTo>
                    <a:pt x="169805" y="146901"/>
                    <a:pt x="170910" y="155235"/>
                    <a:pt x="170415" y="163560"/>
                  </a:cubicBezTo>
                  <a:cubicBezTo>
                    <a:pt x="170262" y="177552"/>
                    <a:pt x="158794" y="188773"/>
                    <a:pt x="144802" y="188621"/>
                  </a:cubicBezTo>
                  <a:cubicBezTo>
                    <a:pt x="141668" y="188583"/>
                    <a:pt x="138563" y="187973"/>
                    <a:pt x="135648" y="186801"/>
                  </a:cubicBezTo>
                  <a:cubicBezTo>
                    <a:pt x="128076" y="184096"/>
                    <a:pt x="121085" y="179953"/>
                    <a:pt x="115074" y="174609"/>
                  </a:cubicBezTo>
                  <a:cubicBezTo>
                    <a:pt x="88347" y="152569"/>
                    <a:pt x="68915" y="122946"/>
                    <a:pt x="59353" y="89646"/>
                  </a:cubicBezTo>
                  <a:cubicBezTo>
                    <a:pt x="57734" y="84122"/>
                    <a:pt x="57067" y="76883"/>
                    <a:pt x="62020" y="73835"/>
                  </a:cubicBezTo>
                  <a:cubicBezTo>
                    <a:pt x="65153" y="72444"/>
                    <a:pt x="68790" y="72844"/>
                    <a:pt x="71545" y="74883"/>
                  </a:cubicBezTo>
                  <a:cubicBezTo>
                    <a:pt x="74314" y="77121"/>
                    <a:pt x="76586" y="79912"/>
                    <a:pt x="78213" y="83074"/>
                  </a:cubicBezTo>
                  <a:cubicBezTo>
                    <a:pt x="107026" y="132785"/>
                    <a:pt x="115808" y="191611"/>
                    <a:pt x="102787" y="247571"/>
                  </a:cubicBezTo>
                  <a:cubicBezTo>
                    <a:pt x="100377" y="259858"/>
                    <a:pt x="95301" y="271460"/>
                    <a:pt x="87928" y="281575"/>
                  </a:cubicBezTo>
                  <a:cubicBezTo>
                    <a:pt x="80361" y="291757"/>
                    <a:pt x="68218" y="297511"/>
                    <a:pt x="55543" y="296910"/>
                  </a:cubicBezTo>
                  <a:cubicBezTo>
                    <a:pt x="40895" y="293910"/>
                    <a:pt x="28453" y="284309"/>
                    <a:pt x="21825" y="270907"/>
                  </a:cubicBezTo>
                  <a:cubicBezTo>
                    <a:pt x="6423" y="243761"/>
                    <a:pt x="-1098" y="212852"/>
                    <a:pt x="108" y="181658"/>
                  </a:cubicBezTo>
                  <a:cubicBezTo>
                    <a:pt x="1382" y="150673"/>
                    <a:pt x="5527" y="119869"/>
                    <a:pt x="12490" y="89646"/>
                  </a:cubicBezTo>
                  <a:lnTo>
                    <a:pt x="25635" y="22971"/>
                  </a:lnTo>
                  <a:cubicBezTo>
                    <a:pt x="26873" y="16399"/>
                    <a:pt x="31350" y="397"/>
                    <a:pt x="35160" y="-175"/>
                  </a:cubicBezTo>
                  <a:cubicBezTo>
                    <a:pt x="41827" y="-1317"/>
                    <a:pt x="54781" y="7446"/>
                    <a:pt x="60687" y="10398"/>
                  </a:cubicBezTo>
                  <a:cubicBezTo>
                    <a:pt x="93710" y="27362"/>
                    <a:pt x="121742" y="52642"/>
                    <a:pt x="142030" y="83741"/>
                  </a:cubicBezTo>
                  <a:cubicBezTo>
                    <a:pt x="153622" y="100524"/>
                    <a:pt x="162137" y="119231"/>
                    <a:pt x="167176" y="138986"/>
                  </a:cubicBezTo>
                  <a:close/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4" id="94"/>
            <p:cNvSpPr/>
            <p:nvPr/>
          </p:nvSpPr>
          <p:spPr>
            <a:xfrm>
              <a:off x="5337649" y="4833859"/>
              <a:ext cx="311101" cy="357466"/>
            </a:xfrm>
            <a:custGeom>
              <a:avLst/>
              <a:gdLst/>
              <a:ahLst/>
              <a:cxnLst/>
              <a:rect r="r" b="b" t="t" l="l"/>
              <a:pathLst>
                <a:path w="115196" h="132364" stroke="true" fill="norm" extrusionOk="true">
                  <a:moveTo>
                    <a:pt x="57836" y="129068"/>
                  </a:moveTo>
                  <a:cubicBezTo>
                    <a:pt x="45168" y="106855"/>
                    <a:pt x="25890" y="89148"/>
                    <a:pt x="2687" y="78394"/>
                  </a:cubicBezTo>
                  <a:cubicBezTo>
                    <a:pt x="191" y="77042"/>
                    <a:pt x="-752" y="73927"/>
                    <a:pt x="601" y="71422"/>
                  </a:cubicBezTo>
                  <a:cubicBezTo>
                    <a:pt x="991" y="70708"/>
                    <a:pt x="1544" y="70098"/>
                    <a:pt x="2210" y="69632"/>
                  </a:cubicBezTo>
                  <a:cubicBezTo>
                    <a:pt x="23785" y="52506"/>
                    <a:pt x="40015" y="29569"/>
                    <a:pt x="48978" y="3528"/>
                  </a:cubicBezTo>
                  <a:cubicBezTo>
                    <a:pt x="49664" y="823"/>
                    <a:pt x="52417" y="-806"/>
                    <a:pt x="55112" y="-120"/>
                  </a:cubicBezTo>
                  <a:cubicBezTo>
                    <a:pt x="56627" y="261"/>
                    <a:pt x="57884" y="1328"/>
                    <a:pt x="58503" y="2766"/>
                  </a:cubicBezTo>
                  <a:cubicBezTo>
                    <a:pt x="72286" y="25245"/>
                    <a:pt x="90936" y="44352"/>
                    <a:pt x="113081" y="58678"/>
                  </a:cubicBezTo>
                  <a:cubicBezTo>
                    <a:pt x="115348" y="60307"/>
                    <a:pt x="115853" y="63459"/>
                    <a:pt x="114224" y="65726"/>
                  </a:cubicBezTo>
                  <a:cubicBezTo>
                    <a:pt x="113910" y="66164"/>
                    <a:pt x="113520" y="66555"/>
                    <a:pt x="113081" y="66869"/>
                  </a:cubicBezTo>
                  <a:cubicBezTo>
                    <a:pt x="92384" y="82814"/>
                    <a:pt x="76544" y="104226"/>
                    <a:pt x="67361" y="128686"/>
                  </a:cubicBezTo>
                  <a:cubicBezTo>
                    <a:pt x="66399" y="131363"/>
                    <a:pt x="63456" y="132744"/>
                    <a:pt x="60780" y="131782"/>
                  </a:cubicBezTo>
                  <a:cubicBezTo>
                    <a:pt x="59475" y="131315"/>
                    <a:pt x="58408" y="130334"/>
                    <a:pt x="57836" y="129068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5" id="95"/>
            <p:cNvSpPr/>
            <p:nvPr/>
          </p:nvSpPr>
          <p:spPr>
            <a:xfrm>
              <a:off x="1293235" y="2793473"/>
              <a:ext cx="309214" cy="355435"/>
            </a:xfrm>
            <a:custGeom>
              <a:avLst/>
              <a:gdLst/>
              <a:ahLst/>
              <a:cxnLst/>
              <a:rect r="r" b="b" t="t" l="l"/>
              <a:pathLst>
                <a:path w="114497" h="131612" stroke="true" fill="norm" extrusionOk="true">
                  <a:moveTo>
                    <a:pt x="57804" y="129067"/>
                  </a:moveTo>
                  <a:cubicBezTo>
                    <a:pt x="45168" y="106865"/>
                    <a:pt x="25923" y="89148"/>
                    <a:pt x="2750" y="78394"/>
                  </a:cubicBezTo>
                  <a:cubicBezTo>
                    <a:pt x="263" y="77137"/>
                    <a:pt x="-732" y="74099"/>
                    <a:pt x="529" y="71613"/>
                  </a:cubicBezTo>
                  <a:cubicBezTo>
                    <a:pt x="912" y="70851"/>
                    <a:pt x="1479" y="70203"/>
                    <a:pt x="2178" y="69727"/>
                  </a:cubicBezTo>
                  <a:cubicBezTo>
                    <a:pt x="23518" y="52487"/>
                    <a:pt x="39509" y="29522"/>
                    <a:pt x="48279" y="3528"/>
                  </a:cubicBezTo>
                  <a:cubicBezTo>
                    <a:pt x="48966" y="823"/>
                    <a:pt x="51714" y="-806"/>
                    <a:pt x="54416" y="-120"/>
                  </a:cubicBezTo>
                  <a:cubicBezTo>
                    <a:pt x="55932" y="261"/>
                    <a:pt x="57183" y="1328"/>
                    <a:pt x="57804" y="2766"/>
                  </a:cubicBezTo>
                  <a:cubicBezTo>
                    <a:pt x="71618" y="25226"/>
                    <a:pt x="90262" y="44324"/>
                    <a:pt x="112383" y="58678"/>
                  </a:cubicBezTo>
                  <a:cubicBezTo>
                    <a:pt x="114645" y="60307"/>
                    <a:pt x="115157" y="63459"/>
                    <a:pt x="113527" y="65726"/>
                  </a:cubicBezTo>
                  <a:cubicBezTo>
                    <a:pt x="113209" y="66164"/>
                    <a:pt x="112824" y="66555"/>
                    <a:pt x="112383" y="66869"/>
                  </a:cubicBezTo>
                  <a:cubicBezTo>
                    <a:pt x="91630" y="82786"/>
                    <a:pt x="75757" y="104198"/>
                    <a:pt x="66567" y="128687"/>
                  </a:cubicBezTo>
                  <a:cubicBezTo>
                    <a:pt x="65190" y="131173"/>
                    <a:pt x="62059" y="132068"/>
                    <a:pt x="59575" y="130687"/>
                  </a:cubicBezTo>
                  <a:cubicBezTo>
                    <a:pt x="58864" y="130296"/>
                    <a:pt x="58259" y="129744"/>
                    <a:pt x="57804" y="129067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6" id="96"/>
            <p:cNvSpPr/>
            <p:nvPr/>
          </p:nvSpPr>
          <p:spPr>
            <a:xfrm>
              <a:off x="5133752" y="6335506"/>
              <a:ext cx="228184" cy="261507"/>
            </a:xfrm>
            <a:custGeom>
              <a:avLst/>
              <a:gdLst/>
              <a:ahLst/>
              <a:cxnLst/>
              <a:rect r="r" b="b" t="t" l="l"/>
              <a:pathLst>
                <a:path w="84493" h="96832" stroke="true" fill="norm" extrusionOk="true">
                  <a:moveTo>
                    <a:pt x="42468" y="94525"/>
                  </a:moveTo>
                  <a:cubicBezTo>
                    <a:pt x="33115" y="78162"/>
                    <a:pt x="18903" y="65112"/>
                    <a:pt x="1797" y="57187"/>
                  </a:cubicBezTo>
                  <a:cubicBezTo>
                    <a:pt x="34" y="56140"/>
                    <a:pt x="-547" y="53854"/>
                    <a:pt x="511" y="52092"/>
                  </a:cubicBezTo>
                  <a:cubicBezTo>
                    <a:pt x="825" y="51567"/>
                    <a:pt x="1263" y="51120"/>
                    <a:pt x="1797" y="50806"/>
                  </a:cubicBezTo>
                  <a:cubicBezTo>
                    <a:pt x="17570" y="38166"/>
                    <a:pt x="29400" y="21278"/>
                    <a:pt x="35896" y="2133"/>
                  </a:cubicBezTo>
                  <a:cubicBezTo>
                    <a:pt x="36668" y="180"/>
                    <a:pt x="38887" y="-782"/>
                    <a:pt x="40840" y="-10"/>
                  </a:cubicBezTo>
                  <a:cubicBezTo>
                    <a:pt x="41649" y="314"/>
                    <a:pt x="42325" y="895"/>
                    <a:pt x="42754" y="1657"/>
                  </a:cubicBezTo>
                  <a:cubicBezTo>
                    <a:pt x="52917" y="18192"/>
                    <a:pt x="66652" y="32251"/>
                    <a:pt x="82950" y="42805"/>
                  </a:cubicBezTo>
                  <a:cubicBezTo>
                    <a:pt x="84636" y="44071"/>
                    <a:pt x="84978" y="46453"/>
                    <a:pt x="83712" y="48139"/>
                  </a:cubicBezTo>
                  <a:cubicBezTo>
                    <a:pt x="83492" y="48424"/>
                    <a:pt x="83235" y="48682"/>
                    <a:pt x="82950" y="48900"/>
                  </a:cubicBezTo>
                  <a:cubicBezTo>
                    <a:pt x="67652" y="60626"/>
                    <a:pt x="55937" y="76399"/>
                    <a:pt x="49136" y="94430"/>
                  </a:cubicBezTo>
                  <a:cubicBezTo>
                    <a:pt x="48260" y="96287"/>
                    <a:pt x="46040" y="97078"/>
                    <a:pt x="44192" y="96192"/>
                  </a:cubicBezTo>
                  <a:cubicBezTo>
                    <a:pt x="43449" y="95849"/>
                    <a:pt x="42840" y="95259"/>
                    <a:pt x="42468" y="94525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7" id="97"/>
            <p:cNvSpPr/>
            <p:nvPr/>
          </p:nvSpPr>
          <p:spPr>
            <a:xfrm>
              <a:off x="2535964" y="6229449"/>
              <a:ext cx="229189" cy="263400"/>
            </a:xfrm>
            <a:custGeom>
              <a:avLst/>
              <a:gdLst/>
              <a:ahLst/>
              <a:cxnLst/>
              <a:rect r="r" b="b" t="t" l="l"/>
              <a:pathLst>
                <a:path w="84865" h="97533" stroke="true" fill="norm" extrusionOk="true">
                  <a:moveTo>
                    <a:pt x="42459" y="94458"/>
                  </a:moveTo>
                  <a:cubicBezTo>
                    <a:pt x="33105" y="78094"/>
                    <a:pt x="18894" y="65045"/>
                    <a:pt x="1787" y="57120"/>
                  </a:cubicBezTo>
                  <a:cubicBezTo>
                    <a:pt x="-4" y="56016"/>
                    <a:pt x="-556" y="53663"/>
                    <a:pt x="558" y="51872"/>
                  </a:cubicBezTo>
                  <a:cubicBezTo>
                    <a:pt x="863" y="51377"/>
                    <a:pt x="1292" y="50958"/>
                    <a:pt x="1787" y="50643"/>
                  </a:cubicBezTo>
                  <a:cubicBezTo>
                    <a:pt x="17732" y="38042"/>
                    <a:pt x="29695" y="21106"/>
                    <a:pt x="36268" y="1875"/>
                  </a:cubicBezTo>
                  <a:cubicBezTo>
                    <a:pt x="37182" y="-20"/>
                    <a:pt x="39468" y="-811"/>
                    <a:pt x="41354" y="104"/>
                  </a:cubicBezTo>
                  <a:cubicBezTo>
                    <a:pt x="42126" y="485"/>
                    <a:pt x="42754" y="1104"/>
                    <a:pt x="43126" y="1875"/>
                  </a:cubicBezTo>
                  <a:cubicBezTo>
                    <a:pt x="53289" y="18411"/>
                    <a:pt x="67024" y="32470"/>
                    <a:pt x="83321" y="43023"/>
                  </a:cubicBezTo>
                  <a:cubicBezTo>
                    <a:pt x="85007" y="44290"/>
                    <a:pt x="85350" y="46671"/>
                    <a:pt x="84083" y="48357"/>
                  </a:cubicBezTo>
                  <a:cubicBezTo>
                    <a:pt x="83864" y="48643"/>
                    <a:pt x="83607" y="48900"/>
                    <a:pt x="83321" y="49119"/>
                  </a:cubicBezTo>
                  <a:cubicBezTo>
                    <a:pt x="68024" y="60825"/>
                    <a:pt x="56337" y="76599"/>
                    <a:pt x="49603" y="94649"/>
                  </a:cubicBezTo>
                  <a:cubicBezTo>
                    <a:pt x="48993" y="96611"/>
                    <a:pt x="46907" y="97697"/>
                    <a:pt x="44945" y="97087"/>
                  </a:cubicBezTo>
                  <a:cubicBezTo>
                    <a:pt x="43716" y="96697"/>
                    <a:pt x="42773" y="95706"/>
                    <a:pt x="42459" y="94458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8" id="98"/>
            <p:cNvSpPr/>
            <p:nvPr/>
          </p:nvSpPr>
          <p:spPr>
            <a:xfrm>
              <a:off x="588931" y="6328484"/>
              <a:ext cx="228176" cy="261545"/>
            </a:xfrm>
            <a:custGeom>
              <a:avLst/>
              <a:gdLst/>
              <a:ahLst/>
              <a:cxnLst/>
              <a:rect r="r" b="b" t="t" l="l"/>
              <a:pathLst>
                <a:path w="84490" h="96846" stroke="true" fill="norm" extrusionOk="true">
                  <a:moveTo>
                    <a:pt x="42372" y="94077"/>
                  </a:moveTo>
                  <a:cubicBezTo>
                    <a:pt x="33086" y="77694"/>
                    <a:pt x="18894" y="64635"/>
                    <a:pt x="1796" y="56739"/>
                  </a:cubicBezTo>
                  <a:cubicBezTo>
                    <a:pt x="34" y="55692"/>
                    <a:pt x="-544" y="53406"/>
                    <a:pt x="507" y="51644"/>
                  </a:cubicBezTo>
                  <a:cubicBezTo>
                    <a:pt x="823" y="51120"/>
                    <a:pt x="1266" y="50672"/>
                    <a:pt x="1796" y="50358"/>
                  </a:cubicBezTo>
                  <a:cubicBezTo>
                    <a:pt x="17541" y="37766"/>
                    <a:pt x="29370" y="20954"/>
                    <a:pt x="35895" y="1875"/>
                  </a:cubicBezTo>
                  <a:cubicBezTo>
                    <a:pt x="36812" y="-20"/>
                    <a:pt x="39091" y="-811"/>
                    <a:pt x="40985" y="104"/>
                  </a:cubicBezTo>
                  <a:cubicBezTo>
                    <a:pt x="41757" y="485"/>
                    <a:pt x="42380" y="1104"/>
                    <a:pt x="42753" y="1875"/>
                  </a:cubicBezTo>
                  <a:cubicBezTo>
                    <a:pt x="52891" y="18439"/>
                    <a:pt x="66630" y="32498"/>
                    <a:pt x="82949" y="43023"/>
                  </a:cubicBezTo>
                  <a:cubicBezTo>
                    <a:pt x="84632" y="44290"/>
                    <a:pt x="84973" y="46671"/>
                    <a:pt x="83711" y="48357"/>
                  </a:cubicBezTo>
                  <a:cubicBezTo>
                    <a:pt x="83494" y="48643"/>
                    <a:pt x="83237" y="48900"/>
                    <a:pt x="82949" y="49119"/>
                  </a:cubicBezTo>
                  <a:cubicBezTo>
                    <a:pt x="67652" y="60845"/>
                    <a:pt x="55940" y="76618"/>
                    <a:pt x="49135" y="94649"/>
                  </a:cubicBezTo>
                  <a:cubicBezTo>
                    <a:pt x="48145" y="96449"/>
                    <a:pt x="45886" y="97097"/>
                    <a:pt x="44090" y="96106"/>
                  </a:cubicBezTo>
                  <a:cubicBezTo>
                    <a:pt x="43286" y="95668"/>
                    <a:pt x="42673" y="94944"/>
                    <a:pt x="42372" y="94077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grpSp>
          <p:nvGrpSpPr>
            <p:cNvPr name="Group 99" id="99"/>
            <p:cNvGrpSpPr/>
            <p:nvPr/>
          </p:nvGrpSpPr>
          <p:grpSpPr>
            <a:xfrm>
              <a:off x="729074" y="5687060"/>
              <a:ext cx="4597435" cy="1387078"/>
              <a:chOff x="2425934" y="4531405"/>
              <a:chExt cx="1702358" cy="513613"/>
            </a:xfrm>
          </p:grpSpPr>
          <p:sp>
            <p:nvSpPr>
              <p:cNvPr name="Freeform 100" id="100"/>
              <p:cNvSpPr/>
              <p:nvPr/>
            </p:nvSpPr>
            <p:spPr>
              <a:xfrm>
                <a:off x="2425934" y="4531405"/>
                <a:ext cx="760202" cy="511161"/>
              </a:xfrm>
              <a:custGeom>
                <a:avLst/>
                <a:gdLst/>
                <a:ahLst/>
                <a:cxnLst/>
                <a:rect r="r" b="b" t="t" l="l"/>
                <a:pathLst>
                  <a:path w="823106" h="626413" stroke="true" fill="norm" extrusionOk="true">
                    <a:moveTo>
                      <a:pt x="823089" y="626137"/>
                    </a:moveTo>
                    <a:cubicBezTo>
                      <a:pt x="788513" y="624318"/>
                      <a:pt x="754051" y="620717"/>
                      <a:pt x="719838" y="615374"/>
                    </a:cubicBezTo>
                    <a:lnTo>
                      <a:pt x="714123" y="614421"/>
                    </a:lnTo>
                    <a:cubicBezTo>
                      <a:pt x="683262" y="609468"/>
                      <a:pt x="652591" y="602991"/>
                      <a:pt x="622492" y="595371"/>
                    </a:cubicBezTo>
                    <a:lnTo>
                      <a:pt x="616206" y="593847"/>
                    </a:lnTo>
                    <a:cubicBezTo>
                      <a:pt x="598584" y="589180"/>
                      <a:pt x="581058" y="584322"/>
                      <a:pt x="563818" y="578512"/>
                    </a:cubicBezTo>
                    <a:lnTo>
                      <a:pt x="557627" y="576416"/>
                    </a:lnTo>
                    <a:cubicBezTo>
                      <a:pt x="509399" y="560491"/>
                      <a:pt x="462409" y="541041"/>
                      <a:pt x="417038" y="518219"/>
                    </a:cubicBezTo>
                    <a:lnTo>
                      <a:pt x="410275" y="514790"/>
                    </a:lnTo>
                    <a:cubicBezTo>
                      <a:pt x="396654" y="507932"/>
                      <a:pt x="383319" y="500693"/>
                      <a:pt x="370080" y="493168"/>
                    </a:cubicBezTo>
                    <a:lnTo>
                      <a:pt x="370080" y="493168"/>
                    </a:lnTo>
                    <a:cubicBezTo>
                      <a:pt x="367508" y="491930"/>
                      <a:pt x="365127" y="490406"/>
                      <a:pt x="362555" y="488977"/>
                    </a:cubicBezTo>
                    <a:cubicBezTo>
                      <a:pt x="320914" y="464955"/>
                      <a:pt x="281060" y="437961"/>
                      <a:pt x="243302" y="408205"/>
                    </a:cubicBezTo>
                    <a:lnTo>
                      <a:pt x="237492" y="403728"/>
                    </a:lnTo>
                    <a:cubicBezTo>
                      <a:pt x="219775" y="389536"/>
                      <a:pt x="202535" y="375153"/>
                      <a:pt x="185866" y="359532"/>
                    </a:cubicBezTo>
                    <a:lnTo>
                      <a:pt x="185866" y="359532"/>
                    </a:lnTo>
                    <a:lnTo>
                      <a:pt x="180723" y="354484"/>
                    </a:lnTo>
                    <a:cubicBezTo>
                      <a:pt x="173007" y="347436"/>
                      <a:pt x="165483" y="340387"/>
                      <a:pt x="158339" y="333053"/>
                    </a:cubicBezTo>
                    <a:cubicBezTo>
                      <a:pt x="156873" y="331757"/>
                      <a:pt x="155474" y="330395"/>
                      <a:pt x="154148" y="328957"/>
                    </a:cubicBezTo>
                    <a:cubicBezTo>
                      <a:pt x="127905" y="302792"/>
                      <a:pt x="103913" y="274464"/>
                      <a:pt x="82425" y="244280"/>
                    </a:cubicBezTo>
                    <a:cubicBezTo>
                      <a:pt x="80615" y="241898"/>
                      <a:pt x="78900" y="239422"/>
                      <a:pt x="77281" y="236945"/>
                    </a:cubicBezTo>
                    <a:cubicBezTo>
                      <a:pt x="69090" y="225039"/>
                      <a:pt x="61470" y="213038"/>
                      <a:pt x="54516" y="200465"/>
                    </a:cubicBezTo>
                    <a:cubicBezTo>
                      <a:pt x="29059" y="156707"/>
                      <a:pt x="11912" y="108625"/>
                      <a:pt x="3939" y="58637"/>
                    </a:cubicBezTo>
                    <a:cubicBezTo>
                      <a:pt x="3177" y="54351"/>
                      <a:pt x="2700" y="49970"/>
                      <a:pt x="2129" y="45684"/>
                    </a:cubicBezTo>
                    <a:cubicBezTo>
                      <a:pt x="478" y="31367"/>
                      <a:pt x="-221" y="16946"/>
                      <a:pt x="33" y="2535"/>
                    </a:cubicBezTo>
                    <a:cubicBezTo>
                      <a:pt x="6719" y="1449"/>
                      <a:pt x="13461" y="754"/>
                      <a:pt x="20226" y="440"/>
                    </a:cubicBezTo>
                    <a:cubicBezTo>
                      <a:pt x="22322" y="440"/>
                      <a:pt x="24513" y="440"/>
                      <a:pt x="26703" y="-37"/>
                    </a:cubicBezTo>
                    <a:cubicBezTo>
                      <a:pt x="51178" y="-970"/>
                      <a:pt x="75681" y="821"/>
                      <a:pt x="99760" y="5297"/>
                    </a:cubicBezTo>
                    <a:cubicBezTo>
                      <a:pt x="101665" y="5297"/>
                      <a:pt x="103665" y="5964"/>
                      <a:pt x="105475" y="6440"/>
                    </a:cubicBezTo>
                    <a:cubicBezTo>
                      <a:pt x="142340" y="14022"/>
                      <a:pt x="178315" y="25424"/>
                      <a:pt x="212822" y="40445"/>
                    </a:cubicBezTo>
                    <a:lnTo>
                      <a:pt x="218061" y="42731"/>
                    </a:lnTo>
                    <a:cubicBezTo>
                      <a:pt x="227967" y="46922"/>
                      <a:pt x="237777" y="51303"/>
                      <a:pt x="247493" y="55875"/>
                    </a:cubicBezTo>
                    <a:lnTo>
                      <a:pt x="257018" y="60447"/>
                    </a:lnTo>
                    <a:lnTo>
                      <a:pt x="262066" y="62924"/>
                    </a:lnTo>
                    <a:cubicBezTo>
                      <a:pt x="272448" y="67877"/>
                      <a:pt x="282735" y="73020"/>
                      <a:pt x="293022" y="78354"/>
                    </a:cubicBezTo>
                    <a:lnTo>
                      <a:pt x="298071" y="81116"/>
                    </a:lnTo>
                    <a:cubicBezTo>
                      <a:pt x="320835" y="93023"/>
                      <a:pt x="343124" y="105596"/>
                      <a:pt x="364746" y="119216"/>
                    </a:cubicBezTo>
                    <a:cubicBezTo>
                      <a:pt x="367032" y="120550"/>
                      <a:pt x="369318" y="121884"/>
                      <a:pt x="371604" y="123503"/>
                    </a:cubicBezTo>
                    <a:cubicBezTo>
                      <a:pt x="383796" y="130932"/>
                      <a:pt x="395956" y="138714"/>
                      <a:pt x="408084" y="146839"/>
                    </a:cubicBezTo>
                    <a:lnTo>
                      <a:pt x="413037" y="150173"/>
                    </a:lnTo>
                    <a:cubicBezTo>
                      <a:pt x="443041" y="170366"/>
                      <a:pt x="472092" y="192083"/>
                      <a:pt x="500191" y="214943"/>
                    </a:cubicBezTo>
                    <a:lnTo>
                      <a:pt x="506668" y="220181"/>
                    </a:lnTo>
                    <a:cubicBezTo>
                      <a:pt x="520956" y="231993"/>
                      <a:pt x="535243" y="244185"/>
                      <a:pt x="548864" y="256662"/>
                    </a:cubicBezTo>
                    <a:lnTo>
                      <a:pt x="553531" y="261044"/>
                    </a:lnTo>
                    <a:cubicBezTo>
                      <a:pt x="593841" y="297925"/>
                      <a:pt x="631560" y="337549"/>
                      <a:pt x="666402" y="379630"/>
                    </a:cubicBezTo>
                    <a:cubicBezTo>
                      <a:pt x="669546" y="383249"/>
                      <a:pt x="672689" y="387155"/>
                      <a:pt x="675927" y="390869"/>
                    </a:cubicBezTo>
                    <a:cubicBezTo>
                      <a:pt x="734373" y="463012"/>
                      <a:pt x="783788" y="542022"/>
                      <a:pt x="823089" y="62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1" id="101"/>
              <p:cNvSpPr/>
              <p:nvPr/>
            </p:nvSpPr>
            <p:spPr>
              <a:xfrm>
                <a:off x="2428081" y="4531645"/>
                <a:ext cx="24574" cy="58674"/>
              </a:xfrm>
              <a:custGeom>
                <a:avLst/>
                <a:gdLst/>
                <a:ahLst/>
                <a:cxnLst/>
                <a:rect r="r" b="b" t="t" l="l"/>
                <a:pathLst>
                  <a:path w="24574" h="58674" stroke="true" fill="norm" extrusionOk="true">
                    <a:moveTo>
                      <a:pt x="18080" y="200"/>
                    </a:moveTo>
                    <a:cubicBezTo>
                      <a:pt x="20175" y="200"/>
                      <a:pt x="22366" y="200"/>
                      <a:pt x="24557" y="-277"/>
                    </a:cubicBezTo>
                    <a:cubicBezTo>
                      <a:pt x="15462" y="18659"/>
                      <a:pt x="7852" y="38281"/>
                      <a:pt x="1792" y="58397"/>
                    </a:cubicBezTo>
                    <a:cubicBezTo>
                      <a:pt x="1030" y="54111"/>
                      <a:pt x="554" y="49730"/>
                      <a:pt x="-18" y="45444"/>
                    </a:cubicBezTo>
                    <a:cubicBezTo>
                      <a:pt x="5056" y="29994"/>
                      <a:pt x="11101" y="14887"/>
                      <a:pt x="18080" y="200"/>
                    </a:cubicBezTo>
                    <a:close/>
                  </a:path>
                </a:pathLst>
              </a:custGeom>
              <a:solidFill>
                <a:srgbClr val="A7D877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2" id="102"/>
              <p:cNvSpPr/>
              <p:nvPr/>
            </p:nvSpPr>
            <p:spPr>
              <a:xfrm>
                <a:off x="2503043" y="4536979"/>
                <a:ext cx="28384" cy="238601"/>
              </a:xfrm>
              <a:custGeom>
                <a:avLst/>
                <a:gdLst/>
                <a:ahLst/>
                <a:cxnLst/>
                <a:rect r="r" b="b" t="t" l="l"/>
                <a:pathLst>
                  <a:path w="28384" h="238601" stroke="true" fill="norm" extrusionOk="true">
                    <a:moveTo>
                      <a:pt x="28367" y="866"/>
                    </a:moveTo>
                    <a:cubicBezTo>
                      <a:pt x="28130" y="8734"/>
                      <a:pt x="27494" y="16592"/>
                      <a:pt x="26462" y="24393"/>
                    </a:cubicBezTo>
                    <a:cubicBezTo>
                      <a:pt x="17794" y="95164"/>
                      <a:pt x="10650" y="167268"/>
                      <a:pt x="5126" y="238325"/>
                    </a:cubicBezTo>
                    <a:cubicBezTo>
                      <a:pt x="3316" y="235944"/>
                      <a:pt x="1602" y="233467"/>
                      <a:pt x="-18" y="230990"/>
                    </a:cubicBezTo>
                    <a:cubicBezTo>
                      <a:pt x="5507" y="161839"/>
                      <a:pt x="12555" y="92402"/>
                      <a:pt x="20747" y="23727"/>
                    </a:cubicBezTo>
                    <a:cubicBezTo>
                      <a:pt x="21821" y="15764"/>
                      <a:pt x="22458" y="7753"/>
                      <a:pt x="22652" y="-277"/>
                    </a:cubicBezTo>
                    <a:cubicBezTo>
                      <a:pt x="24557" y="104"/>
                      <a:pt x="26557" y="390"/>
                      <a:pt x="28367" y="866"/>
                    </a:cubicBezTo>
                    <a:close/>
                  </a:path>
                </a:pathLst>
              </a:custGeom>
              <a:solidFill>
                <a:srgbClr val="A7D877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3" id="103"/>
              <p:cNvSpPr/>
              <p:nvPr/>
            </p:nvSpPr>
            <p:spPr>
              <a:xfrm>
                <a:off x="2465895" y="4579555"/>
                <a:ext cx="683518" cy="463011"/>
              </a:xfrm>
              <a:custGeom>
                <a:avLst/>
                <a:gdLst/>
                <a:ahLst/>
                <a:cxnLst/>
                <a:rect r="r" b="b" t="t" l="l"/>
                <a:pathLst>
                  <a:path w="826579" h="636555" stroke="true" fill="norm" extrusionOk="true">
                    <a:moveTo>
                      <a:pt x="-18" y="-277"/>
                    </a:moveTo>
                    <a:cubicBezTo>
                      <a:pt x="319051" y="148399"/>
                      <a:pt x="601315" y="365779"/>
                      <a:pt x="826562" y="636279"/>
                    </a:cubicBezTo>
                  </a:path>
                </a:pathLst>
              </a:custGeom>
              <a:noFill/>
              <a:ln w="5715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4" id="104"/>
              <p:cNvSpPr/>
              <p:nvPr/>
            </p:nvSpPr>
            <p:spPr>
              <a:xfrm>
                <a:off x="3264431" y="4593200"/>
                <a:ext cx="863861" cy="439129"/>
              </a:xfrm>
              <a:custGeom>
                <a:avLst/>
                <a:gdLst/>
                <a:ahLst/>
                <a:cxnLst/>
                <a:rect r="r" b="b" t="t" l="l"/>
                <a:pathLst>
                  <a:path w="963072" h="552464" stroke="true" fill="norm" extrusionOk="true">
                    <a:moveTo>
                      <a:pt x="-18" y="547958"/>
                    </a:moveTo>
                    <a:cubicBezTo>
                      <a:pt x="36778" y="551273"/>
                      <a:pt x="73725" y="552645"/>
                      <a:pt x="110663" y="552054"/>
                    </a:cubicBezTo>
                    <a:lnTo>
                      <a:pt x="116854" y="552054"/>
                    </a:lnTo>
                    <a:cubicBezTo>
                      <a:pt x="150192" y="551387"/>
                      <a:pt x="183529" y="549196"/>
                      <a:pt x="216676" y="545387"/>
                    </a:cubicBezTo>
                    <a:lnTo>
                      <a:pt x="223439" y="544625"/>
                    </a:lnTo>
                    <a:cubicBezTo>
                      <a:pt x="242489" y="542338"/>
                      <a:pt x="262015" y="539481"/>
                      <a:pt x="281160" y="536243"/>
                    </a:cubicBezTo>
                    <a:lnTo>
                      <a:pt x="287923" y="534909"/>
                    </a:lnTo>
                    <a:cubicBezTo>
                      <a:pt x="341463" y="525384"/>
                      <a:pt x="394222" y="511887"/>
                      <a:pt x="445752" y="494523"/>
                    </a:cubicBezTo>
                    <a:lnTo>
                      <a:pt x="453373" y="491856"/>
                    </a:lnTo>
                    <a:cubicBezTo>
                      <a:pt x="468803" y="486712"/>
                      <a:pt x="484043" y="481121"/>
                      <a:pt x="499093" y="475092"/>
                    </a:cubicBezTo>
                    <a:lnTo>
                      <a:pt x="499093" y="475092"/>
                    </a:lnTo>
                    <a:cubicBezTo>
                      <a:pt x="502045" y="474139"/>
                      <a:pt x="504807" y="472901"/>
                      <a:pt x="507760" y="471758"/>
                    </a:cubicBezTo>
                    <a:cubicBezTo>
                      <a:pt x="555347" y="452565"/>
                      <a:pt x="601505" y="430001"/>
                      <a:pt x="645873" y="404226"/>
                    </a:cubicBezTo>
                    <a:cubicBezTo>
                      <a:pt x="648254" y="402988"/>
                      <a:pt x="650445" y="401654"/>
                      <a:pt x="652636" y="400321"/>
                    </a:cubicBezTo>
                    <a:cubicBezTo>
                      <a:pt x="673467" y="388005"/>
                      <a:pt x="693879" y="375013"/>
                      <a:pt x="713881" y="361363"/>
                    </a:cubicBezTo>
                    <a:lnTo>
                      <a:pt x="713881" y="361363"/>
                    </a:lnTo>
                    <a:cubicBezTo>
                      <a:pt x="716072" y="359935"/>
                      <a:pt x="718168" y="358316"/>
                      <a:pt x="720168" y="356887"/>
                    </a:cubicBezTo>
                    <a:cubicBezTo>
                      <a:pt x="729693" y="350505"/>
                      <a:pt x="738361" y="344219"/>
                      <a:pt x="747028" y="337837"/>
                    </a:cubicBezTo>
                    <a:cubicBezTo>
                      <a:pt x="748771" y="336694"/>
                      <a:pt x="750429" y="335417"/>
                      <a:pt x="751981" y="334027"/>
                    </a:cubicBezTo>
                    <a:cubicBezTo>
                      <a:pt x="783661" y="310367"/>
                      <a:pt x="813265" y="284040"/>
                      <a:pt x="840469" y="255350"/>
                    </a:cubicBezTo>
                    <a:cubicBezTo>
                      <a:pt x="842754" y="253064"/>
                      <a:pt x="844945" y="250778"/>
                      <a:pt x="847136" y="248302"/>
                    </a:cubicBezTo>
                    <a:cubicBezTo>
                      <a:pt x="857423" y="237062"/>
                      <a:pt x="867329" y="225442"/>
                      <a:pt x="876568" y="213250"/>
                    </a:cubicBezTo>
                    <a:cubicBezTo>
                      <a:pt x="909763" y="170692"/>
                      <a:pt x="934852" y="122391"/>
                      <a:pt x="950578" y="70756"/>
                    </a:cubicBezTo>
                    <a:cubicBezTo>
                      <a:pt x="952006" y="66374"/>
                      <a:pt x="953244" y="61802"/>
                      <a:pt x="954387" y="57326"/>
                    </a:cubicBezTo>
                    <a:cubicBezTo>
                      <a:pt x="958331" y="42429"/>
                      <a:pt x="961226" y="27284"/>
                      <a:pt x="963055" y="11986"/>
                    </a:cubicBezTo>
                    <a:cubicBezTo>
                      <a:pt x="956197" y="9986"/>
                      <a:pt x="949244" y="8177"/>
                      <a:pt x="942100" y="6843"/>
                    </a:cubicBezTo>
                    <a:cubicBezTo>
                      <a:pt x="939881" y="6233"/>
                      <a:pt x="937614" y="5757"/>
                      <a:pt x="935337" y="5414"/>
                    </a:cubicBezTo>
                    <a:cubicBezTo>
                      <a:pt x="909620" y="680"/>
                      <a:pt x="883445" y="-1110"/>
                      <a:pt x="857328" y="80"/>
                    </a:cubicBezTo>
                    <a:cubicBezTo>
                      <a:pt x="855232" y="80"/>
                      <a:pt x="853137" y="80"/>
                      <a:pt x="851041" y="80"/>
                    </a:cubicBezTo>
                    <a:cubicBezTo>
                      <a:pt x="810970" y="2576"/>
                      <a:pt x="771260" y="9215"/>
                      <a:pt x="732550" y="19892"/>
                    </a:cubicBezTo>
                    <a:cubicBezTo>
                      <a:pt x="730645" y="20464"/>
                      <a:pt x="728645" y="20940"/>
                      <a:pt x="726740" y="21607"/>
                    </a:cubicBezTo>
                    <a:cubicBezTo>
                      <a:pt x="715501" y="24560"/>
                      <a:pt x="704547" y="27703"/>
                      <a:pt x="693593" y="31132"/>
                    </a:cubicBezTo>
                    <a:lnTo>
                      <a:pt x="682830" y="34561"/>
                    </a:lnTo>
                    <a:lnTo>
                      <a:pt x="677210" y="36370"/>
                    </a:lnTo>
                    <a:cubicBezTo>
                      <a:pt x="665399" y="40085"/>
                      <a:pt x="653778" y="43991"/>
                      <a:pt x="642158" y="48086"/>
                    </a:cubicBezTo>
                    <a:lnTo>
                      <a:pt x="636348" y="50277"/>
                    </a:lnTo>
                    <a:cubicBezTo>
                      <a:pt x="610535" y="59802"/>
                      <a:pt x="585103" y="69327"/>
                      <a:pt x="560148" y="80376"/>
                    </a:cubicBezTo>
                    <a:cubicBezTo>
                      <a:pt x="557671" y="81328"/>
                      <a:pt x="555004" y="82471"/>
                      <a:pt x="552337" y="83805"/>
                    </a:cubicBezTo>
                    <a:cubicBezTo>
                      <a:pt x="538336" y="89901"/>
                      <a:pt x="524239" y="96283"/>
                      <a:pt x="510237" y="102855"/>
                    </a:cubicBezTo>
                    <a:cubicBezTo>
                      <a:pt x="508427" y="103712"/>
                      <a:pt x="506522" y="104570"/>
                      <a:pt x="504617" y="105617"/>
                    </a:cubicBezTo>
                    <a:cubicBezTo>
                      <a:pt x="469851" y="122477"/>
                      <a:pt x="435847" y="141050"/>
                      <a:pt x="402795" y="161053"/>
                    </a:cubicBezTo>
                    <a:lnTo>
                      <a:pt x="395175" y="165625"/>
                    </a:lnTo>
                    <a:cubicBezTo>
                      <a:pt x="378315" y="176007"/>
                      <a:pt x="361552" y="186770"/>
                      <a:pt x="345073" y="197819"/>
                    </a:cubicBezTo>
                    <a:lnTo>
                      <a:pt x="339549" y="201725"/>
                    </a:lnTo>
                    <a:cubicBezTo>
                      <a:pt x="291419" y="234767"/>
                      <a:pt x="245594" y="271047"/>
                      <a:pt x="202389" y="310310"/>
                    </a:cubicBezTo>
                    <a:cubicBezTo>
                      <a:pt x="198579" y="313643"/>
                      <a:pt x="194673" y="317263"/>
                      <a:pt x="190959" y="320787"/>
                    </a:cubicBezTo>
                    <a:cubicBezTo>
                      <a:pt x="118293" y="388462"/>
                      <a:pt x="54161" y="464748"/>
                      <a:pt x="-18" y="5479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5" id="105"/>
              <p:cNvSpPr/>
              <p:nvPr/>
            </p:nvSpPr>
            <p:spPr>
              <a:xfrm>
                <a:off x="4100766" y="4598891"/>
                <a:ext cx="19050" cy="65341"/>
              </a:xfrm>
              <a:custGeom>
                <a:avLst/>
                <a:gdLst/>
                <a:ahLst/>
                <a:cxnLst/>
                <a:rect r="r" b="b" t="t" l="l"/>
                <a:pathLst>
                  <a:path w="19050" h="65341" stroke="true" fill="norm" extrusionOk="true">
                    <a:moveTo>
                      <a:pt x="6745" y="1152"/>
                    </a:moveTo>
                    <a:cubicBezTo>
                      <a:pt x="4526" y="542"/>
                      <a:pt x="2259" y="66"/>
                      <a:pt x="-18" y="-277"/>
                    </a:cubicBezTo>
                    <a:cubicBezTo>
                      <a:pt x="6717" y="21088"/>
                      <a:pt x="11813" y="42929"/>
                      <a:pt x="15222" y="65065"/>
                    </a:cubicBezTo>
                    <a:cubicBezTo>
                      <a:pt x="16651" y="60683"/>
                      <a:pt x="17889" y="56111"/>
                      <a:pt x="19032" y="51635"/>
                    </a:cubicBezTo>
                    <a:cubicBezTo>
                      <a:pt x="15937" y="34575"/>
                      <a:pt x="11832" y="17726"/>
                      <a:pt x="6745" y="1152"/>
                    </a:cubicBezTo>
                    <a:close/>
                  </a:path>
                </a:pathLst>
              </a:custGeom>
              <a:solidFill>
                <a:srgbClr val="A7D877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6" id="106"/>
              <p:cNvSpPr/>
              <p:nvPr/>
            </p:nvSpPr>
            <p:spPr>
              <a:xfrm>
                <a:off x="3270947" y="4647469"/>
                <a:ext cx="808673" cy="397549"/>
              </a:xfrm>
              <a:custGeom>
                <a:avLst/>
                <a:gdLst/>
                <a:ahLst/>
                <a:cxnLst/>
                <a:rect r="r" b="b" t="t" l="l"/>
                <a:pathLst>
                  <a:path w="968882" h="549211" stroke="true" fill="norm" extrusionOk="true">
                    <a:moveTo>
                      <a:pt x="968865" y="-277"/>
                    </a:moveTo>
                    <a:cubicBezTo>
                      <a:pt x="609392" y="109185"/>
                      <a:pt x="278541" y="296722"/>
                      <a:pt x="-18" y="548935"/>
                    </a:cubicBezTo>
                  </a:path>
                </a:pathLst>
              </a:custGeom>
              <a:noFill/>
              <a:ln w="6096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  <p:grpSp>
          <p:nvGrpSpPr>
            <p:cNvPr name="Group 107" id="107"/>
            <p:cNvGrpSpPr/>
            <p:nvPr/>
          </p:nvGrpSpPr>
          <p:grpSpPr>
            <a:xfrm>
              <a:off x="3823629" y="1415276"/>
              <a:ext cx="980533" cy="1294462"/>
              <a:chOff x="4198773" y="4956803"/>
              <a:chExt cx="980533" cy="1294462"/>
            </a:xfrm>
          </p:grpSpPr>
          <p:sp>
            <p:nvSpPr>
              <p:cNvPr name="Freeform 108" id="108"/>
              <p:cNvSpPr/>
              <p:nvPr/>
            </p:nvSpPr>
            <p:spPr>
              <a:xfrm>
                <a:off x="4578651" y="4956803"/>
                <a:ext cx="80257" cy="247715"/>
              </a:xfrm>
              <a:custGeom>
                <a:avLst/>
                <a:gdLst/>
                <a:ahLst/>
                <a:cxnLst/>
                <a:rect r="r" b="b" t="t" l="l"/>
                <a:pathLst>
                  <a:path w="29718" h="91725" stroke="true" fill="norm" extrusionOk="true">
                    <a:moveTo>
                      <a:pt x="-18" y="91449"/>
                    </a:moveTo>
                    <a:lnTo>
                      <a:pt x="29701" y="-277"/>
                    </a:lnTo>
                  </a:path>
                </a:pathLst>
              </a:custGeom>
              <a:noFill/>
              <a:ln w="4763" cap="rnd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grpSp>
            <p:nvGrpSpPr>
              <p:cNvPr name="Group 109" id="109"/>
              <p:cNvGrpSpPr/>
              <p:nvPr/>
            </p:nvGrpSpPr>
            <p:grpSpPr>
              <a:xfrm>
                <a:off x="4198773" y="5038861"/>
                <a:ext cx="980533" cy="1212404"/>
                <a:chOff x="4198773" y="5038861"/>
                <a:chExt cx="980533" cy="1212404"/>
              </a:xfrm>
            </p:grpSpPr>
            <p:sp>
              <p:nvSpPr>
                <p:cNvPr name="Freeform 110" id="110"/>
                <p:cNvSpPr/>
                <p:nvPr/>
              </p:nvSpPr>
              <p:spPr>
                <a:xfrm>
                  <a:off x="4515524" y="5477189"/>
                  <a:ext cx="343582" cy="69118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27223" h="255936" stroke="true" fill="norm" extrusionOk="true">
                      <a:moveTo>
                        <a:pt x="75459" y="-277"/>
                      </a:moveTo>
                      <a:cubicBezTo>
                        <a:pt x="88813" y="20421"/>
                        <a:pt x="100262" y="42291"/>
                        <a:pt x="109653" y="65065"/>
                      </a:cubicBezTo>
                      <a:cubicBezTo>
                        <a:pt x="112416" y="71637"/>
                        <a:pt x="114702" y="78114"/>
                        <a:pt x="116892" y="84782"/>
                      </a:cubicBezTo>
                      <a:cubicBezTo>
                        <a:pt x="120941" y="97469"/>
                        <a:pt x="123969" y="110471"/>
                        <a:pt x="125941" y="123644"/>
                      </a:cubicBezTo>
                      <a:cubicBezTo>
                        <a:pt x="125941" y="124787"/>
                        <a:pt x="125941" y="125835"/>
                        <a:pt x="125941" y="126882"/>
                      </a:cubicBezTo>
                      <a:cubicBezTo>
                        <a:pt x="126655" y="132159"/>
                        <a:pt x="127037" y="137464"/>
                        <a:pt x="127084" y="142789"/>
                      </a:cubicBezTo>
                      <a:cubicBezTo>
                        <a:pt x="128703" y="184270"/>
                        <a:pt x="114121" y="224751"/>
                        <a:pt x="86412" y="255660"/>
                      </a:cubicBezTo>
                      <a:cubicBezTo>
                        <a:pt x="60838" y="237077"/>
                        <a:pt x="39807" y="212950"/>
                        <a:pt x="24881" y="185080"/>
                      </a:cubicBezTo>
                      <a:cubicBezTo>
                        <a:pt x="21652" y="179203"/>
                        <a:pt x="18728" y="173164"/>
                        <a:pt x="16118" y="166982"/>
                      </a:cubicBezTo>
                      <a:cubicBezTo>
                        <a:pt x="14689" y="163744"/>
                        <a:pt x="13546" y="160505"/>
                        <a:pt x="12308" y="157457"/>
                      </a:cubicBezTo>
                      <a:cubicBezTo>
                        <a:pt x="8355" y="146542"/>
                        <a:pt x="5393" y="135283"/>
                        <a:pt x="3450" y="123834"/>
                      </a:cubicBezTo>
                      <a:cubicBezTo>
                        <a:pt x="1973" y="116252"/>
                        <a:pt x="1021" y="108585"/>
                        <a:pt x="592" y="100879"/>
                      </a:cubicBezTo>
                      <a:cubicBezTo>
                        <a:pt x="-1141" y="78486"/>
                        <a:pt x="830" y="55959"/>
                        <a:pt x="6402" y="34204"/>
                      </a:cubicBezTo>
                      <a:cubicBezTo>
                        <a:pt x="26567" y="17716"/>
                        <a:pt x="50160" y="5934"/>
                        <a:pt x="75459" y="-277"/>
                      </a:cubicBezTo>
                      <a:close/>
                    </a:path>
                  </a:pathLst>
                </a:custGeom>
                <a:solidFill>
                  <a:srgbClr val="FFCD42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1" id="111"/>
                <p:cNvSpPr/>
                <p:nvPr/>
              </p:nvSpPr>
              <p:spPr>
                <a:xfrm>
                  <a:off x="4559102" y="5811851"/>
                  <a:ext cx="299678" cy="165916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10966" h="61436" stroke="true" fill="norm" extrusionOk="true">
                      <a:moveTo>
                        <a:pt x="109806" y="-276"/>
                      </a:moveTo>
                      <a:cubicBezTo>
                        <a:pt x="109806" y="867"/>
                        <a:pt x="109806" y="1914"/>
                        <a:pt x="109806" y="2962"/>
                      </a:cubicBezTo>
                      <a:cubicBezTo>
                        <a:pt x="110520" y="8239"/>
                        <a:pt x="110901" y="13544"/>
                        <a:pt x="110949" y="18869"/>
                      </a:cubicBezTo>
                      <a:cubicBezTo>
                        <a:pt x="72525" y="18374"/>
                        <a:pt x="35587" y="33661"/>
                        <a:pt x="8745" y="61160"/>
                      </a:cubicBezTo>
                      <a:cubicBezTo>
                        <a:pt x="5516" y="55283"/>
                        <a:pt x="2592" y="49244"/>
                        <a:pt x="-18" y="43062"/>
                      </a:cubicBezTo>
                      <a:cubicBezTo>
                        <a:pt x="29729" y="15154"/>
                        <a:pt x="69010" y="-343"/>
                        <a:pt x="109806" y="-276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2" id="112"/>
                <p:cNvSpPr/>
                <p:nvPr/>
              </p:nvSpPr>
              <p:spPr>
                <a:xfrm>
                  <a:off x="4518201" y="5653138"/>
                  <a:ext cx="313054" cy="15897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15919" h="58864" stroke="true" fill="norm" extrusionOk="true">
                      <a:moveTo>
                        <a:pt x="108663" y="-86"/>
                      </a:moveTo>
                      <a:cubicBezTo>
                        <a:pt x="111425" y="6486"/>
                        <a:pt x="113711" y="12963"/>
                        <a:pt x="115902" y="19630"/>
                      </a:cubicBezTo>
                      <a:cubicBezTo>
                        <a:pt x="74287" y="15087"/>
                        <a:pt x="32825" y="29374"/>
                        <a:pt x="2840" y="58588"/>
                      </a:cubicBezTo>
                      <a:cubicBezTo>
                        <a:pt x="1364" y="51006"/>
                        <a:pt x="411" y="43338"/>
                        <a:pt x="-18" y="35632"/>
                      </a:cubicBezTo>
                      <a:cubicBezTo>
                        <a:pt x="30558" y="10715"/>
                        <a:pt x="69267" y="-2010"/>
                        <a:pt x="108663" y="-86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3" id="113"/>
                <p:cNvSpPr/>
                <p:nvPr/>
              </p:nvSpPr>
              <p:spPr>
                <a:xfrm>
                  <a:off x="4450339" y="5176458"/>
                  <a:ext cx="257286" cy="257286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95269" h="95269" stroke="true" fill="norm" extrusionOk="true">
                      <a:moveTo>
                        <a:pt x="69878" y="5257"/>
                      </a:moveTo>
                      <a:cubicBezTo>
                        <a:pt x="93129" y="17553"/>
                        <a:pt x="102016" y="46366"/>
                        <a:pt x="89719" y="69617"/>
                      </a:cubicBezTo>
                      <a:cubicBezTo>
                        <a:pt x="77422" y="92877"/>
                        <a:pt x="48599" y="101754"/>
                        <a:pt x="25349" y="89458"/>
                      </a:cubicBezTo>
                      <a:cubicBezTo>
                        <a:pt x="2098" y="77161"/>
                        <a:pt x="-6779" y="48348"/>
                        <a:pt x="5518" y="25097"/>
                      </a:cubicBezTo>
                      <a:cubicBezTo>
                        <a:pt x="5565" y="24992"/>
                        <a:pt x="5623" y="24888"/>
                        <a:pt x="5680" y="24783"/>
                      </a:cubicBezTo>
                      <a:cubicBezTo>
                        <a:pt x="18081" y="1742"/>
                        <a:pt x="46752" y="-6974"/>
                        <a:pt x="69878" y="5257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4" id="114"/>
                <p:cNvSpPr/>
                <p:nvPr/>
              </p:nvSpPr>
              <p:spPr>
                <a:xfrm>
                  <a:off x="4476716" y="5350487"/>
                  <a:ext cx="289178" cy="28919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07078" h="107083" stroke="true" fill="norm" extrusionOk="true">
                      <a:moveTo>
                        <a:pt x="78590" y="5968"/>
                      </a:moveTo>
                      <a:cubicBezTo>
                        <a:pt x="104707" y="19808"/>
                        <a:pt x="114661" y="52212"/>
                        <a:pt x="100821" y="78329"/>
                      </a:cubicBezTo>
                      <a:cubicBezTo>
                        <a:pt x="86981" y="104456"/>
                        <a:pt x="54577" y="114410"/>
                        <a:pt x="28460" y="100561"/>
                      </a:cubicBezTo>
                      <a:cubicBezTo>
                        <a:pt x="2333" y="86721"/>
                        <a:pt x="-7621" y="54326"/>
                        <a:pt x="6228" y="28199"/>
                      </a:cubicBezTo>
                      <a:cubicBezTo>
                        <a:pt x="6247" y="28152"/>
                        <a:pt x="6276" y="28113"/>
                        <a:pt x="6295" y="28066"/>
                      </a:cubicBezTo>
                      <a:cubicBezTo>
                        <a:pt x="20182" y="2034"/>
                        <a:pt x="52520" y="-7853"/>
                        <a:pt x="78590" y="5968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5" id="115"/>
                <p:cNvSpPr/>
                <p:nvPr/>
              </p:nvSpPr>
              <p:spPr>
                <a:xfrm>
                  <a:off x="4358202" y="5038861"/>
                  <a:ext cx="186751" cy="21761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69151" h="80581" stroke="true" fill="norm" extrusionOk="true">
                      <a:moveTo>
                        <a:pt x="69134" y="80305"/>
                      </a:moveTo>
                      <a:lnTo>
                        <a:pt x="-18" y="-277"/>
                      </a:lnTo>
                    </a:path>
                  </a:pathLst>
                </a:custGeom>
                <a:noFill/>
                <a:ln w="4763" cap="rnd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6" id="116"/>
                <p:cNvSpPr/>
                <p:nvPr/>
              </p:nvSpPr>
              <p:spPr>
                <a:xfrm>
                  <a:off x="4198773" y="5450105"/>
                  <a:ext cx="459771" cy="80116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70246" h="296657" stroke="true" fill="norm" extrusionOk="true">
                      <a:moveTo>
                        <a:pt x="3676" y="136625"/>
                      </a:moveTo>
                      <a:cubicBezTo>
                        <a:pt x="885" y="144474"/>
                        <a:pt x="-344" y="152789"/>
                        <a:pt x="56" y="161104"/>
                      </a:cubicBezTo>
                      <a:cubicBezTo>
                        <a:pt x="28" y="175154"/>
                        <a:pt x="11400" y="186555"/>
                        <a:pt x="25440" y="186583"/>
                      </a:cubicBezTo>
                      <a:cubicBezTo>
                        <a:pt x="28555" y="186583"/>
                        <a:pt x="31632" y="186022"/>
                        <a:pt x="34537" y="184917"/>
                      </a:cubicBezTo>
                      <a:cubicBezTo>
                        <a:pt x="42128" y="182307"/>
                        <a:pt x="49148" y="178268"/>
                        <a:pt x="55206" y="173010"/>
                      </a:cubicBezTo>
                      <a:cubicBezTo>
                        <a:pt x="82324" y="151398"/>
                        <a:pt x="102250" y="122071"/>
                        <a:pt x="112356" y="88905"/>
                      </a:cubicBezTo>
                      <a:cubicBezTo>
                        <a:pt x="114070" y="83380"/>
                        <a:pt x="114833" y="76141"/>
                        <a:pt x="109975" y="73093"/>
                      </a:cubicBezTo>
                      <a:cubicBezTo>
                        <a:pt x="106727" y="71417"/>
                        <a:pt x="102802" y="71750"/>
                        <a:pt x="99878" y="73950"/>
                      </a:cubicBezTo>
                      <a:cubicBezTo>
                        <a:pt x="97106" y="76170"/>
                        <a:pt x="94811" y="78922"/>
                        <a:pt x="93116" y="82046"/>
                      </a:cubicBezTo>
                      <a:cubicBezTo>
                        <a:pt x="63655" y="131434"/>
                        <a:pt x="54187" y="190213"/>
                        <a:pt x="66636" y="246353"/>
                      </a:cubicBezTo>
                      <a:cubicBezTo>
                        <a:pt x="68846" y="258659"/>
                        <a:pt x="73723" y="270327"/>
                        <a:pt x="80924" y="280547"/>
                      </a:cubicBezTo>
                      <a:cubicBezTo>
                        <a:pt x="88343" y="290854"/>
                        <a:pt x="100421" y="296788"/>
                        <a:pt x="113118" y="296359"/>
                      </a:cubicBezTo>
                      <a:cubicBezTo>
                        <a:pt x="127806" y="293549"/>
                        <a:pt x="140388" y="284139"/>
                        <a:pt x="147217" y="270832"/>
                      </a:cubicBezTo>
                      <a:cubicBezTo>
                        <a:pt x="163029" y="243943"/>
                        <a:pt x="170982" y="213149"/>
                        <a:pt x="170173" y="181964"/>
                      </a:cubicBezTo>
                      <a:cubicBezTo>
                        <a:pt x="169420" y="150950"/>
                        <a:pt x="165753" y="120080"/>
                        <a:pt x="159219" y="89762"/>
                      </a:cubicBezTo>
                      <a:cubicBezTo>
                        <a:pt x="155218" y="67569"/>
                        <a:pt x="151123" y="45375"/>
                        <a:pt x="147122" y="23087"/>
                      </a:cubicBezTo>
                      <a:cubicBezTo>
                        <a:pt x="145884" y="16515"/>
                        <a:pt x="141598" y="513"/>
                        <a:pt x="137597" y="-154"/>
                      </a:cubicBezTo>
                      <a:cubicBezTo>
                        <a:pt x="130930" y="-1392"/>
                        <a:pt x="117785" y="7085"/>
                        <a:pt x="111975" y="10038"/>
                      </a:cubicBezTo>
                      <a:cubicBezTo>
                        <a:pt x="78647" y="26440"/>
                        <a:pt x="50196" y="51300"/>
                        <a:pt x="29488" y="82142"/>
                      </a:cubicBezTo>
                      <a:cubicBezTo>
                        <a:pt x="17706" y="98620"/>
                        <a:pt x="8962" y="117070"/>
                        <a:pt x="3676" y="136625"/>
                      </a:cubicBezTo>
                      <a:close/>
                    </a:path>
                  </a:pathLst>
                </a:custGeom>
                <a:noFill/>
                <a:ln w="4763" cap="flat">
                  <a:solidFill>
                    <a:srgbClr val="FFFFFF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7" id="117"/>
                <p:cNvSpPr/>
                <p:nvPr/>
              </p:nvSpPr>
              <p:spPr>
                <a:xfrm>
                  <a:off x="4642305" y="5441050"/>
                  <a:ext cx="537001" cy="695965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98843" h="257705" stroke="true" fill="norm" extrusionOk="true">
                      <a:moveTo>
                        <a:pt x="182057" y="63778"/>
                      </a:moveTo>
                      <a:cubicBezTo>
                        <a:pt x="188038" y="69560"/>
                        <a:pt x="192887" y="76408"/>
                        <a:pt x="196344" y="83971"/>
                      </a:cubicBezTo>
                      <a:cubicBezTo>
                        <a:pt x="199811" y="91639"/>
                        <a:pt x="199640" y="100450"/>
                        <a:pt x="195868" y="107974"/>
                      </a:cubicBezTo>
                      <a:cubicBezTo>
                        <a:pt x="191582" y="114699"/>
                        <a:pt x="184676" y="119328"/>
                        <a:pt x="176818" y="120738"/>
                      </a:cubicBezTo>
                      <a:cubicBezTo>
                        <a:pt x="168874" y="121833"/>
                        <a:pt x="160806" y="121452"/>
                        <a:pt x="153005" y="119595"/>
                      </a:cubicBezTo>
                      <a:cubicBezTo>
                        <a:pt x="119030" y="112594"/>
                        <a:pt x="87978" y="95458"/>
                        <a:pt x="63947" y="70446"/>
                      </a:cubicBezTo>
                      <a:cubicBezTo>
                        <a:pt x="60041" y="66350"/>
                        <a:pt x="56041" y="60254"/>
                        <a:pt x="58994" y="55301"/>
                      </a:cubicBezTo>
                      <a:cubicBezTo>
                        <a:pt x="61156" y="52282"/>
                        <a:pt x="64870" y="50796"/>
                        <a:pt x="68519" y="51491"/>
                      </a:cubicBezTo>
                      <a:cubicBezTo>
                        <a:pt x="71948" y="52205"/>
                        <a:pt x="75196" y="53634"/>
                        <a:pt x="78044" y="55682"/>
                      </a:cubicBezTo>
                      <a:cubicBezTo>
                        <a:pt x="126688" y="86305"/>
                        <a:pt x="161816" y="134339"/>
                        <a:pt x="176246" y="189985"/>
                      </a:cubicBezTo>
                      <a:cubicBezTo>
                        <a:pt x="179847" y="201957"/>
                        <a:pt x="180790" y="214569"/>
                        <a:pt x="179009" y="226942"/>
                      </a:cubicBezTo>
                      <a:cubicBezTo>
                        <a:pt x="177027" y="239457"/>
                        <a:pt x="168960" y="250163"/>
                        <a:pt x="157482" y="255517"/>
                      </a:cubicBezTo>
                      <a:cubicBezTo>
                        <a:pt x="143138" y="259660"/>
                        <a:pt x="127697" y="256993"/>
                        <a:pt x="115572" y="248278"/>
                      </a:cubicBezTo>
                      <a:cubicBezTo>
                        <a:pt x="89293" y="231447"/>
                        <a:pt x="68223" y="207634"/>
                        <a:pt x="54707" y="179507"/>
                      </a:cubicBezTo>
                      <a:cubicBezTo>
                        <a:pt x="41372" y="151494"/>
                        <a:pt x="30628" y="122329"/>
                        <a:pt x="22608" y="92353"/>
                      </a:cubicBezTo>
                      <a:lnTo>
                        <a:pt x="3558" y="27393"/>
                      </a:lnTo>
                      <a:cubicBezTo>
                        <a:pt x="1653" y="21011"/>
                        <a:pt x="-1871" y="4819"/>
                        <a:pt x="1177" y="2533"/>
                      </a:cubicBezTo>
                      <a:cubicBezTo>
                        <a:pt x="6511" y="-1563"/>
                        <a:pt x="22037" y="56"/>
                        <a:pt x="28609" y="-39"/>
                      </a:cubicBezTo>
                      <a:cubicBezTo>
                        <a:pt x="65747" y="-477"/>
                        <a:pt x="102351" y="8781"/>
                        <a:pt x="134813" y="26821"/>
                      </a:cubicBezTo>
                      <a:cubicBezTo>
                        <a:pt x="152605" y="36280"/>
                        <a:pt x="168598" y="48786"/>
                        <a:pt x="182057" y="63778"/>
                      </a:cubicBezTo>
                      <a:close/>
                    </a:path>
                  </a:pathLst>
                </a:custGeom>
                <a:noFill/>
                <a:ln w="4763" cap="flat">
                  <a:solidFill>
                    <a:srgbClr val="FFFFFF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660400" y="1746585"/>
            <a:ext cx="2584674" cy="1421928"/>
          </a:xfrm>
          <a:prstGeom prst="rect">
            <a:avLst/>
          </a:prstGeom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true" i="false" sz="9600" baseline="0" u="none">
                <a:solidFill>
                  <a:srgbClr val="FFFFF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name="AutoShape 3" id="3"/>
          <p:cNvSpPr/>
          <p:nvPr>
            <p:ph type="title"/>
          </p:nvPr>
        </p:nvSpPr>
        <p:spPr>
          <a:xfrm>
            <a:off x="674642" y="3223913"/>
            <a:ext cx="5731164" cy="535531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32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情况分析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幼儿进步情况</a:t>
            </a:r>
          </a:p>
        </p:txBody>
      </p:sp>
      <p:sp>
        <p:nvSpPr>
          <p:cNvPr name="AutoShape 3" id="3"/>
          <p:cNvSpPr/>
          <p:nvPr/>
        </p:nvSpPr>
        <p:spPr>
          <a:xfrm>
            <a:off x="545782" y="1687989"/>
            <a:ext cx="2909301" cy="3970588"/>
          </a:xfrm>
          <a:prstGeom prst="rect">
            <a:avLst/>
          </a:prstGeom>
          <a:noFill/>
        </p:spPr>
        <p:txBody>
          <a:bodyPr vert="horz" anchor="t" wrap="square" tIns="45720" lIns="91440" bIns="45720" rIns="91440">
            <a:prstTxWarp prst="textNoShape">
              <a:avLst/>
            </a:prstTxWarp>
            <a:normAutofit/>
          </a:bodyPr>
          <a:p>
            <a:pPr algn="l" marL="0"/>
          </a:p>
        </p:txBody>
      </p:sp>
      <p:cxnSp>
        <p:nvCxnSpPr>
          <p:cNvPr name="Connector 4" id="4"/>
          <p:cNvCxnSpPr/>
          <p:nvPr/>
        </p:nvCxnSpPr>
        <p:spPr>
          <a:xfrm>
            <a:off x="1557783" y="1841904"/>
            <a:ext cx="0" cy="4292196"/>
          </a:xfrm>
          <a:prstGeom prst="line">
            <a:avLst/>
          </a:prstGeom>
          <a:ln w="12700" cap="flat" cmpd="sng">
            <a:solidFill>
              <a:srgbClr val="FFFFFF">
                <a:alpha val="50000"/>
                <a:lumMod val="50000"/>
                <a:lumOff val="50000"/>
              </a:srgbClr>
            </a:solidFill>
            <a:prstDash val="dash"/>
          </a:ln>
        </p:spPr>
      </p:cxnSp>
      <p:sp>
        <p:nvSpPr>
          <p:cNvPr name="AutoShape 5" id="5"/>
          <p:cNvSpPr/>
          <p:nvPr/>
        </p:nvSpPr>
        <p:spPr>
          <a:xfrm>
            <a:off x="1443858" y="1562419"/>
            <a:ext cx="233587" cy="233587"/>
          </a:xfrm>
          <a:prstGeom prst="ellipse">
            <a:avLst/>
          </a:prstGeom>
          <a:solidFill>
            <a:schemeClr val="accent1"/>
          </a:solidFill>
          <a:ln cap="flat" cmpd="sng">
            <a:prstDash val="solid"/>
          </a:ln>
          <a:effectLst>
            <a:outerShdw algn="tl" blurRad="254000" dist="127000" rotWithShape="false">
              <a:schemeClr val="accent1">
                <a:alpha val="30000"/>
              </a:schemeClr>
            </a:outerShdw>
          </a:effectLst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6" id="6"/>
          <p:cNvSpPr txBox="true"/>
          <p:nvPr/>
        </p:nvSpPr>
        <p:spPr>
          <a:xfrm>
            <a:off x="668361" y="1417602"/>
            <a:ext cx="777332" cy="523220"/>
          </a:xfrm>
          <a:prstGeom prst="roundRect">
            <a:avLst>
              <a:gd name="adj" fmla="val 0"/>
            </a:avLst>
          </a:prstGeom>
          <a:noFill/>
          <a:ln cap="rnd" cmpd="sng">
            <a:prstDash val="solid"/>
          </a:ln>
        </p:spPr>
        <p:txBody>
          <a:bodyPr anchor="ctr" rtlCol="false" vert="horz" rot="0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2800" baseline="0" u="none">
                <a:solidFill>
                  <a:schemeClr val="accent1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>
            <a:off x="1443858" y="3225663"/>
            <a:ext cx="233587" cy="233587"/>
          </a:xfrm>
          <a:prstGeom prst="ellipse">
            <a:avLst/>
          </a:prstGeom>
          <a:solidFill>
            <a:srgbClr val="FFFFFF"/>
          </a:solidFill>
          <a:ln cap="flat" cmpd="sng">
            <a:prstDash val="solid"/>
          </a:ln>
          <a:effectLst>
            <a:outerShdw algn="tl" blurRad="254000" dist="127000" rotWithShape="false">
              <a:schemeClr val="accent5">
                <a:alpha val="30000"/>
              </a:schemeClr>
            </a:outerShdw>
          </a:effectLst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8" id="8"/>
          <p:cNvSpPr txBox="true"/>
          <p:nvPr/>
        </p:nvSpPr>
        <p:spPr>
          <a:xfrm>
            <a:off x="668361" y="3080846"/>
            <a:ext cx="777332" cy="523220"/>
          </a:xfrm>
          <a:prstGeom prst="roundRect">
            <a:avLst>
              <a:gd name="adj" fmla="val 0"/>
            </a:avLst>
          </a:prstGeom>
          <a:noFill/>
          <a:ln cap="rnd" cmpd="sng">
            <a:prstDash val="solid"/>
          </a:ln>
        </p:spPr>
        <p:txBody>
          <a:bodyPr anchor="ctr" rtlCol="false" vert="horz" rot="0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2800" baseline="0" u="none">
                <a:solidFill>
                  <a:srgbClr val="FFFFF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>
            <a:off x="1442320" y="4733814"/>
            <a:ext cx="233587" cy="233587"/>
          </a:xfrm>
          <a:prstGeom prst="ellipse">
            <a:avLst/>
          </a:prstGeom>
          <a:solidFill>
            <a:schemeClr val="accent1"/>
          </a:solidFill>
          <a:ln cap="flat" cmpd="sng">
            <a:prstDash val="solid"/>
          </a:ln>
          <a:effectLst>
            <a:outerShdw algn="tl" blurRad="254000" dist="127000" rotWithShape="false">
              <a:schemeClr val="accent1">
                <a:alpha val="30000"/>
              </a:schemeClr>
            </a:outerShdw>
          </a:effectLst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10" id="10"/>
          <p:cNvSpPr txBox="true"/>
          <p:nvPr/>
        </p:nvSpPr>
        <p:spPr>
          <a:xfrm>
            <a:off x="666823" y="4588997"/>
            <a:ext cx="777332" cy="523220"/>
          </a:xfrm>
          <a:prstGeom prst="roundRect">
            <a:avLst>
              <a:gd name="adj" fmla="val 0"/>
            </a:avLst>
          </a:prstGeom>
          <a:noFill/>
          <a:ln cap="rnd" cmpd="sng">
            <a:prstDash val="solid"/>
          </a:ln>
        </p:spPr>
        <p:txBody>
          <a:bodyPr anchor="ctr" rtlCol="false" vert="horz" rot="0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2800" baseline="0" u="none">
                <a:solidFill>
                  <a:schemeClr val="accent1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2231574" y="1851954"/>
            <a:ext cx="4950732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C529"/>
                </a:solidFill>
                <a:latin typeface="微软雅黑"/>
                <a:ea typeface="微软雅黑"/>
              </a:rPr>
              <a:t> 幼儿在日常学习与生活中表现出显著进步，特别是在自我服务能力方面，如简单的生活技能得到了有效提升。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2232001" y="1513400"/>
            <a:ext cx="4949990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C529"/>
                </a:solidFill>
                <a:latin typeface="+mn-ea"/>
                <a:ea typeface="+mn-ea"/>
              </a:rPr>
              <a:t>日常学习与生活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2231574" y="3481254"/>
            <a:ext cx="4950732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通过游戏和活动，幼儿在绑鞋带、整理床铺等生活技能上有了明显的提升，增强了自我服务能力。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2232001" y="3142700"/>
            <a:ext cx="4949990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+mn-ea"/>
                <a:ea typeface="+mn-ea"/>
              </a:rPr>
              <a:t>生活能力培养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2231574" y="4988959"/>
            <a:ext cx="4950732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C529"/>
                </a:solidFill>
                <a:latin typeface="微软雅黑"/>
                <a:ea typeface="微软雅黑"/>
              </a:rPr>
              <a:t> 班级内部逐渐形成了促进相互协作的积极氛围，幼儿能够简单为他人提供帮助，增强了集体意识。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2232001" y="4650405"/>
            <a:ext cx="4949990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C529"/>
                </a:solidFill>
                <a:latin typeface="+mn-ea"/>
                <a:ea typeface="+mn-ea"/>
              </a:rPr>
              <a:t>班级发展特点</a:t>
            </a:r>
            <a:endParaRPr lang="en-US" sz="1100"/>
          </a:p>
        </p:txBody>
      </p:sp>
      <p:grpSp>
        <p:nvGrpSpPr>
          <p:cNvPr name="Group 17" id="17"/>
          <p:cNvGrpSpPr/>
          <p:nvPr/>
        </p:nvGrpSpPr>
        <p:grpSpPr>
          <a:xfrm>
            <a:off x="7736547" y="2198259"/>
            <a:ext cx="3164115" cy="2950048"/>
            <a:chOff x="203200" y="1415276"/>
            <a:chExt cx="5602514" cy="5658862"/>
          </a:xfrm>
        </p:grpSpPr>
        <p:sp>
          <p:nvSpPr>
            <p:cNvPr name="Freeform 18" id="18"/>
            <p:cNvSpPr/>
            <p:nvPr/>
          </p:nvSpPr>
          <p:spPr>
            <a:xfrm>
              <a:off x="203200" y="2081201"/>
              <a:ext cx="5602514" cy="4801004"/>
            </a:xfrm>
            <a:custGeom>
              <a:avLst/>
              <a:gdLst/>
              <a:ahLst/>
              <a:cxnLst/>
              <a:rect r="r" b="b" t="t" l="l"/>
              <a:pathLst>
                <a:path w="2074523" h="1698011" stroke="true" fill="norm" extrusionOk="true">
                  <a:moveTo>
                    <a:pt x="2074486" y="1149381"/>
                  </a:moveTo>
                  <a:cubicBezTo>
                    <a:pt x="2073343" y="1336452"/>
                    <a:pt x="2033243" y="1520856"/>
                    <a:pt x="1977236" y="1697735"/>
                  </a:cubicBezTo>
                  <a:lnTo>
                    <a:pt x="145197" y="1697735"/>
                  </a:lnTo>
                  <a:cubicBezTo>
                    <a:pt x="30897" y="1426463"/>
                    <a:pt x="-28634" y="1126235"/>
                    <a:pt x="13562" y="832674"/>
                  </a:cubicBezTo>
                  <a:cubicBezTo>
                    <a:pt x="63377" y="486726"/>
                    <a:pt x="273975" y="157637"/>
                    <a:pt x="578585" y="45147"/>
                  </a:cubicBezTo>
                  <a:cubicBezTo>
                    <a:pt x="749368" y="-18003"/>
                    <a:pt x="937677" y="-10955"/>
                    <a:pt x="1111985" y="39528"/>
                  </a:cubicBezTo>
                  <a:cubicBezTo>
                    <a:pt x="1278672" y="87724"/>
                    <a:pt x="1434215" y="173925"/>
                    <a:pt x="1581281" y="272509"/>
                  </a:cubicBezTo>
                  <a:lnTo>
                    <a:pt x="1601379" y="286130"/>
                  </a:lnTo>
                  <a:cubicBezTo>
                    <a:pt x="1638622" y="311466"/>
                    <a:pt x="1675674" y="337755"/>
                    <a:pt x="1711488" y="365854"/>
                  </a:cubicBezTo>
                  <a:cubicBezTo>
                    <a:pt x="1713012" y="366997"/>
                    <a:pt x="1714536" y="368140"/>
                    <a:pt x="1715965" y="369378"/>
                  </a:cubicBezTo>
                  <a:cubicBezTo>
                    <a:pt x="1723680" y="375379"/>
                    <a:pt x="1731300" y="381475"/>
                    <a:pt x="1738825" y="387857"/>
                  </a:cubicBezTo>
                  <a:cubicBezTo>
                    <a:pt x="1742635" y="390810"/>
                    <a:pt x="1746254" y="393858"/>
                    <a:pt x="1749969" y="397382"/>
                  </a:cubicBezTo>
                  <a:cubicBezTo>
                    <a:pt x="1772067" y="415956"/>
                    <a:pt x="1793594" y="435482"/>
                    <a:pt x="1814168" y="455865"/>
                  </a:cubicBezTo>
                  <a:cubicBezTo>
                    <a:pt x="1817216" y="458628"/>
                    <a:pt x="1820168" y="461676"/>
                    <a:pt x="1823121" y="464724"/>
                  </a:cubicBezTo>
                  <a:cubicBezTo>
                    <a:pt x="1852830" y="494594"/>
                    <a:pt x="1880224" y="526693"/>
                    <a:pt x="1905036" y="560736"/>
                  </a:cubicBezTo>
                  <a:cubicBezTo>
                    <a:pt x="1919514" y="580738"/>
                    <a:pt x="1932973" y="601407"/>
                    <a:pt x="1945422" y="622743"/>
                  </a:cubicBezTo>
                  <a:cubicBezTo>
                    <a:pt x="1945422" y="622743"/>
                    <a:pt x="1945422" y="622743"/>
                    <a:pt x="1945422" y="622743"/>
                  </a:cubicBezTo>
                  <a:cubicBezTo>
                    <a:pt x="2036100" y="777049"/>
                    <a:pt x="2075534" y="965072"/>
                    <a:pt x="2074486" y="1149381"/>
                  </a:cubicBezTo>
                  <a:close/>
                </a:path>
              </a:pathLst>
            </a:custGeom>
            <a:solidFill>
              <a:srgbClr val="D3E5CF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9" id="19"/>
            <p:cNvSpPr/>
            <p:nvPr/>
          </p:nvSpPr>
          <p:spPr>
            <a:xfrm>
              <a:off x="2840754" y="4028294"/>
              <a:ext cx="838907" cy="1961048"/>
            </a:xfrm>
            <a:custGeom>
              <a:avLst/>
              <a:gdLst/>
              <a:ahLst/>
              <a:cxnLst/>
              <a:rect r="r" b="b" t="t" l="l"/>
              <a:pathLst>
                <a:path w="310634" h="726145" stroke="true" fill="norm" extrusionOk="true">
                  <a:moveTo>
                    <a:pt x="310409" y="85122"/>
                  </a:moveTo>
                  <a:cubicBezTo>
                    <a:pt x="307923" y="109535"/>
                    <a:pt x="301284" y="133337"/>
                    <a:pt x="290788" y="155512"/>
                  </a:cubicBezTo>
                  <a:cubicBezTo>
                    <a:pt x="286978" y="164656"/>
                    <a:pt x="282977" y="173704"/>
                    <a:pt x="278786" y="182658"/>
                  </a:cubicBezTo>
                  <a:lnTo>
                    <a:pt x="275643" y="189421"/>
                  </a:lnTo>
                  <a:cubicBezTo>
                    <a:pt x="266185" y="209547"/>
                    <a:pt x="256212" y="229397"/>
                    <a:pt x="245735" y="248952"/>
                  </a:cubicBezTo>
                  <a:cubicBezTo>
                    <a:pt x="244496" y="251238"/>
                    <a:pt x="243258" y="253619"/>
                    <a:pt x="241925" y="255905"/>
                  </a:cubicBezTo>
                  <a:cubicBezTo>
                    <a:pt x="211254" y="313055"/>
                    <a:pt x="177250" y="367634"/>
                    <a:pt x="145055" y="423545"/>
                  </a:cubicBezTo>
                  <a:lnTo>
                    <a:pt x="145055" y="423545"/>
                  </a:lnTo>
                  <a:cubicBezTo>
                    <a:pt x="143531" y="426212"/>
                    <a:pt x="142007" y="428689"/>
                    <a:pt x="140579" y="431261"/>
                  </a:cubicBezTo>
                  <a:lnTo>
                    <a:pt x="140579" y="431261"/>
                  </a:lnTo>
                  <a:cubicBezTo>
                    <a:pt x="129815" y="450311"/>
                    <a:pt x="119338" y="469361"/>
                    <a:pt x="109337" y="488411"/>
                  </a:cubicBezTo>
                  <a:cubicBezTo>
                    <a:pt x="108003" y="490792"/>
                    <a:pt x="106765" y="493078"/>
                    <a:pt x="105622" y="495459"/>
                  </a:cubicBezTo>
                  <a:lnTo>
                    <a:pt x="105622" y="495459"/>
                  </a:lnTo>
                  <a:cubicBezTo>
                    <a:pt x="82438" y="539036"/>
                    <a:pt x="62750" y="584394"/>
                    <a:pt x="46757" y="631095"/>
                  </a:cubicBezTo>
                  <a:cubicBezTo>
                    <a:pt x="38280" y="656431"/>
                    <a:pt x="30660" y="682149"/>
                    <a:pt x="22945" y="707295"/>
                  </a:cubicBezTo>
                  <a:lnTo>
                    <a:pt x="17801" y="724345"/>
                  </a:lnTo>
                  <a:cubicBezTo>
                    <a:pt x="17801" y="724345"/>
                    <a:pt x="17801" y="725393"/>
                    <a:pt x="17801" y="725869"/>
                  </a:cubicBezTo>
                  <a:cubicBezTo>
                    <a:pt x="13991" y="712534"/>
                    <a:pt x="10848" y="695579"/>
                    <a:pt x="9515" y="687769"/>
                  </a:cubicBezTo>
                  <a:cubicBezTo>
                    <a:pt x="6752" y="672243"/>
                    <a:pt x="5324" y="658432"/>
                    <a:pt x="3800" y="642715"/>
                  </a:cubicBezTo>
                  <a:cubicBezTo>
                    <a:pt x="352" y="607140"/>
                    <a:pt x="-763" y="571373"/>
                    <a:pt x="466" y="535654"/>
                  </a:cubicBezTo>
                  <a:lnTo>
                    <a:pt x="466" y="535654"/>
                  </a:lnTo>
                  <a:cubicBezTo>
                    <a:pt x="466" y="532892"/>
                    <a:pt x="466" y="530035"/>
                    <a:pt x="466" y="527272"/>
                  </a:cubicBezTo>
                  <a:cubicBezTo>
                    <a:pt x="2942" y="464503"/>
                    <a:pt x="12077" y="402181"/>
                    <a:pt x="27707" y="341345"/>
                  </a:cubicBezTo>
                  <a:lnTo>
                    <a:pt x="27707" y="341345"/>
                  </a:lnTo>
                  <a:cubicBezTo>
                    <a:pt x="27707" y="339154"/>
                    <a:pt x="28755" y="337058"/>
                    <a:pt x="29327" y="334868"/>
                  </a:cubicBezTo>
                  <a:cubicBezTo>
                    <a:pt x="48024" y="263563"/>
                    <a:pt x="75809" y="194964"/>
                    <a:pt x="112004" y="130747"/>
                  </a:cubicBezTo>
                  <a:cubicBezTo>
                    <a:pt x="120290" y="116078"/>
                    <a:pt x="129053" y="102172"/>
                    <a:pt x="138388" y="87694"/>
                  </a:cubicBezTo>
                  <a:lnTo>
                    <a:pt x="138388" y="87694"/>
                  </a:lnTo>
                  <a:cubicBezTo>
                    <a:pt x="139245" y="86170"/>
                    <a:pt x="140293" y="84741"/>
                    <a:pt x="141245" y="83217"/>
                  </a:cubicBezTo>
                  <a:lnTo>
                    <a:pt x="143531" y="79883"/>
                  </a:lnTo>
                  <a:cubicBezTo>
                    <a:pt x="147151" y="74454"/>
                    <a:pt x="150866" y="68929"/>
                    <a:pt x="154676" y="63595"/>
                  </a:cubicBezTo>
                  <a:lnTo>
                    <a:pt x="157628" y="59404"/>
                  </a:lnTo>
                  <a:cubicBezTo>
                    <a:pt x="169411" y="41269"/>
                    <a:pt x="184422" y="25448"/>
                    <a:pt x="201920" y="12732"/>
                  </a:cubicBezTo>
                  <a:cubicBezTo>
                    <a:pt x="220179" y="254"/>
                    <a:pt x="243030" y="-3480"/>
                    <a:pt x="264308" y="2540"/>
                  </a:cubicBezTo>
                  <a:cubicBezTo>
                    <a:pt x="265909" y="2969"/>
                    <a:pt x="267471" y="3540"/>
                    <a:pt x="268976" y="4255"/>
                  </a:cubicBezTo>
                  <a:cubicBezTo>
                    <a:pt x="276357" y="7169"/>
                    <a:pt x="283025" y="11656"/>
                    <a:pt x="288502" y="17399"/>
                  </a:cubicBezTo>
                  <a:cubicBezTo>
                    <a:pt x="297865" y="27429"/>
                    <a:pt x="304437" y="39745"/>
                    <a:pt x="307552" y="53118"/>
                  </a:cubicBezTo>
                  <a:cubicBezTo>
                    <a:pt x="307552" y="54642"/>
                    <a:pt x="308314" y="56261"/>
                    <a:pt x="308600" y="57880"/>
                  </a:cubicBezTo>
                  <a:cubicBezTo>
                    <a:pt x="310371" y="66844"/>
                    <a:pt x="310981" y="75997"/>
                    <a:pt x="310409" y="85122"/>
                  </a:cubicBezTo>
                  <a:close/>
                </a:path>
              </a:pathLst>
            </a:custGeom>
            <a:solidFill>
              <a:srgbClr val="015E4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0" id="20"/>
            <p:cNvSpPr/>
            <p:nvPr/>
          </p:nvSpPr>
          <p:spPr>
            <a:xfrm>
              <a:off x="2889906" y="4036418"/>
              <a:ext cx="677812" cy="1968358"/>
            </a:xfrm>
            <a:custGeom>
              <a:avLst/>
              <a:gdLst/>
              <a:ahLst/>
              <a:cxnLst/>
              <a:rect r="r" b="b" t="t" l="l"/>
              <a:pathLst>
                <a:path w="250983" h="728852" stroke="true" fill="norm" extrusionOk="true">
                  <a:moveTo>
                    <a:pt x="250966" y="1057"/>
                  </a:moveTo>
                  <a:cubicBezTo>
                    <a:pt x="218591" y="44529"/>
                    <a:pt x="189120" y="90096"/>
                    <a:pt x="162765" y="137455"/>
                  </a:cubicBezTo>
                  <a:cubicBezTo>
                    <a:pt x="160288" y="141741"/>
                    <a:pt x="157907" y="146123"/>
                    <a:pt x="155621" y="150409"/>
                  </a:cubicBezTo>
                  <a:cubicBezTo>
                    <a:pt x="132513" y="193023"/>
                    <a:pt x="111911" y="236943"/>
                    <a:pt x="93899" y="281949"/>
                  </a:cubicBezTo>
                  <a:cubicBezTo>
                    <a:pt x="92756" y="284616"/>
                    <a:pt x="91708" y="287283"/>
                    <a:pt x="90756" y="290045"/>
                  </a:cubicBezTo>
                  <a:cubicBezTo>
                    <a:pt x="84403" y="306743"/>
                    <a:pt x="78211" y="323545"/>
                    <a:pt x="72182" y="340433"/>
                  </a:cubicBezTo>
                  <a:cubicBezTo>
                    <a:pt x="71229" y="343099"/>
                    <a:pt x="70277" y="345766"/>
                    <a:pt x="69420" y="348529"/>
                  </a:cubicBezTo>
                  <a:cubicBezTo>
                    <a:pt x="54332" y="393306"/>
                    <a:pt x="41835" y="438911"/>
                    <a:pt x="31986" y="485117"/>
                  </a:cubicBezTo>
                  <a:cubicBezTo>
                    <a:pt x="31415" y="487403"/>
                    <a:pt x="30939" y="489784"/>
                    <a:pt x="30462" y="492070"/>
                  </a:cubicBezTo>
                  <a:cubicBezTo>
                    <a:pt x="28367" y="501595"/>
                    <a:pt x="26462" y="511597"/>
                    <a:pt x="24652" y="521312"/>
                  </a:cubicBezTo>
                  <a:cubicBezTo>
                    <a:pt x="24652" y="523408"/>
                    <a:pt x="23985" y="525408"/>
                    <a:pt x="23604" y="527503"/>
                  </a:cubicBezTo>
                  <a:cubicBezTo>
                    <a:pt x="13013" y="586025"/>
                    <a:pt x="6640" y="645233"/>
                    <a:pt x="4554" y="704668"/>
                  </a:cubicBezTo>
                  <a:cubicBezTo>
                    <a:pt x="4554" y="712669"/>
                    <a:pt x="4554" y="720575"/>
                    <a:pt x="3983" y="728576"/>
                  </a:cubicBezTo>
                  <a:lnTo>
                    <a:pt x="-18" y="728576"/>
                  </a:lnTo>
                  <a:cubicBezTo>
                    <a:pt x="-18" y="726290"/>
                    <a:pt x="-18" y="724004"/>
                    <a:pt x="-18" y="721718"/>
                  </a:cubicBezTo>
                  <a:cubicBezTo>
                    <a:pt x="668" y="676874"/>
                    <a:pt x="3850" y="632098"/>
                    <a:pt x="9507" y="587606"/>
                  </a:cubicBezTo>
                  <a:cubicBezTo>
                    <a:pt x="9507" y="584463"/>
                    <a:pt x="10269" y="581415"/>
                    <a:pt x="10746" y="578081"/>
                  </a:cubicBezTo>
                  <a:cubicBezTo>
                    <a:pt x="18013" y="524284"/>
                    <a:pt x="28796" y="471020"/>
                    <a:pt x="43035" y="418633"/>
                  </a:cubicBezTo>
                  <a:lnTo>
                    <a:pt x="45321" y="410346"/>
                  </a:lnTo>
                  <a:cubicBezTo>
                    <a:pt x="51322" y="388819"/>
                    <a:pt x="57799" y="367388"/>
                    <a:pt x="65038" y="346243"/>
                  </a:cubicBezTo>
                  <a:cubicBezTo>
                    <a:pt x="65000" y="345986"/>
                    <a:pt x="65000" y="345728"/>
                    <a:pt x="65038" y="345481"/>
                  </a:cubicBezTo>
                  <a:cubicBezTo>
                    <a:pt x="79335" y="303371"/>
                    <a:pt x="95833" y="262032"/>
                    <a:pt x="114473" y="221656"/>
                  </a:cubicBezTo>
                  <a:cubicBezTo>
                    <a:pt x="115997" y="218417"/>
                    <a:pt x="117426" y="215179"/>
                    <a:pt x="119045" y="212131"/>
                  </a:cubicBezTo>
                  <a:cubicBezTo>
                    <a:pt x="129075" y="190728"/>
                    <a:pt x="139743" y="169621"/>
                    <a:pt x="151049" y="148790"/>
                  </a:cubicBezTo>
                  <a:cubicBezTo>
                    <a:pt x="151182" y="148437"/>
                    <a:pt x="151373" y="148123"/>
                    <a:pt x="151620" y="147837"/>
                  </a:cubicBezTo>
                  <a:cubicBezTo>
                    <a:pt x="179529" y="96288"/>
                    <a:pt x="211076" y="46796"/>
                    <a:pt x="246013" y="-277"/>
                  </a:cubicBezTo>
                  <a:cubicBezTo>
                    <a:pt x="247699" y="9"/>
                    <a:pt x="249356" y="457"/>
                    <a:pt x="250966" y="105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1" id="21"/>
            <p:cNvSpPr/>
            <p:nvPr/>
          </p:nvSpPr>
          <p:spPr>
            <a:xfrm>
              <a:off x="3298651" y="4172751"/>
              <a:ext cx="375819" cy="273695"/>
            </a:xfrm>
            <a:custGeom>
              <a:avLst/>
              <a:gdLst/>
              <a:ahLst/>
              <a:cxnLst/>
              <a:rect r="r" b="b" t="t" l="l"/>
              <a:pathLst>
                <a:path w="139160" h="101345" stroke="true" fill="norm" extrusionOk="true">
                  <a:moveTo>
                    <a:pt x="139143" y="4200"/>
                  </a:moveTo>
                  <a:cubicBezTo>
                    <a:pt x="90013" y="29775"/>
                    <a:pt x="44626" y="61988"/>
                    <a:pt x="4269" y="99926"/>
                  </a:cubicBezTo>
                  <a:lnTo>
                    <a:pt x="3031" y="101069"/>
                  </a:lnTo>
                  <a:lnTo>
                    <a:pt x="-18" y="97926"/>
                  </a:lnTo>
                  <a:lnTo>
                    <a:pt x="-18" y="97926"/>
                  </a:lnTo>
                  <a:lnTo>
                    <a:pt x="744" y="97259"/>
                  </a:lnTo>
                  <a:lnTo>
                    <a:pt x="11603" y="87258"/>
                  </a:lnTo>
                  <a:cubicBezTo>
                    <a:pt x="49922" y="52787"/>
                    <a:pt x="92489" y="23374"/>
                    <a:pt x="138285" y="-277"/>
                  </a:cubicBezTo>
                  <a:cubicBezTo>
                    <a:pt x="138476" y="962"/>
                    <a:pt x="138857" y="2581"/>
                    <a:pt x="139143" y="420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2" id="22"/>
            <p:cNvSpPr/>
            <p:nvPr/>
          </p:nvSpPr>
          <p:spPr>
            <a:xfrm>
              <a:off x="3198588" y="4244264"/>
              <a:ext cx="30352" cy="391767"/>
            </a:xfrm>
            <a:custGeom>
              <a:avLst/>
              <a:gdLst/>
              <a:ahLst/>
              <a:cxnLst/>
              <a:rect r="r" b="b" t="t" l="l"/>
              <a:pathLst>
                <a:path w="11239" h="145065" stroke="true" fill="norm" extrusionOk="true">
                  <a:moveTo>
                    <a:pt x="11222" y="-277"/>
                  </a:moveTo>
                  <a:cubicBezTo>
                    <a:pt x="10079" y="19249"/>
                    <a:pt x="9317" y="38681"/>
                    <a:pt x="8650" y="57731"/>
                  </a:cubicBezTo>
                  <a:cubicBezTo>
                    <a:pt x="7698" y="82877"/>
                    <a:pt x="6840" y="108880"/>
                    <a:pt x="5031" y="134788"/>
                  </a:cubicBezTo>
                  <a:cubicBezTo>
                    <a:pt x="5031" y="138122"/>
                    <a:pt x="5031" y="141455"/>
                    <a:pt x="4364" y="144789"/>
                  </a:cubicBezTo>
                  <a:lnTo>
                    <a:pt x="459" y="144789"/>
                  </a:lnTo>
                  <a:lnTo>
                    <a:pt x="-18" y="144789"/>
                  </a:lnTo>
                  <a:cubicBezTo>
                    <a:pt x="2173" y="115643"/>
                    <a:pt x="3221" y="86306"/>
                    <a:pt x="4269" y="57921"/>
                  </a:cubicBezTo>
                  <a:cubicBezTo>
                    <a:pt x="4840" y="41538"/>
                    <a:pt x="5507" y="24774"/>
                    <a:pt x="6459" y="8010"/>
                  </a:cubicBezTo>
                  <a:lnTo>
                    <a:pt x="6459" y="8010"/>
                  </a:lnTo>
                  <a:cubicBezTo>
                    <a:pt x="7317" y="6486"/>
                    <a:pt x="8364" y="5057"/>
                    <a:pt x="9317" y="353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3" id="23"/>
            <p:cNvSpPr/>
            <p:nvPr/>
          </p:nvSpPr>
          <p:spPr>
            <a:xfrm>
              <a:off x="3128104" y="4522334"/>
              <a:ext cx="465594" cy="298906"/>
            </a:xfrm>
            <a:custGeom>
              <a:avLst/>
              <a:gdLst/>
              <a:ahLst/>
              <a:cxnLst/>
              <a:rect r="r" b="b" t="t" l="l"/>
              <a:pathLst>
                <a:path w="172402" h="110680" stroke="true" fill="norm" extrusionOk="true">
                  <a:moveTo>
                    <a:pt x="172385" y="-277"/>
                  </a:moveTo>
                  <a:lnTo>
                    <a:pt x="169242" y="6486"/>
                  </a:lnTo>
                  <a:cubicBezTo>
                    <a:pt x="110149" y="35004"/>
                    <a:pt x="54323" y="69846"/>
                    <a:pt x="2745" y="110404"/>
                  </a:cubicBezTo>
                  <a:lnTo>
                    <a:pt x="2745" y="110404"/>
                  </a:lnTo>
                  <a:lnTo>
                    <a:pt x="-18" y="106880"/>
                  </a:lnTo>
                  <a:lnTo>
                    <a:pt x="5888" y="102307"/>
                  </a:lnTo>
                  <a:cubicBezTo>
                    <a:pt x="57533" y="62217"/>
                    <a:pt x="113359" y="27822"/>
                    <a:pt x="172385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4" id="24"/>
            <p:cNvSpPr/>
            <p:nvPr/>
          </p:nvSpPr>
          <p:spPr>
            <a:xfrm>
              <a:off x="3065852" y="4701369"/>
              <a:ext cx="438585" cy="279356"/>
            </a:xfrm>
            <a:custGeom>
              <a:avLst/>
              <a:gdLst/>
              <a:ahLst/>
              <a:cxnLst/>
              <a:rect r="r" b="b" t="t" l="l"/>
              <a:pathLst>
                <a:path w="162401" h="103441" stroke="true" fill="norm" extrusionOk="true">
                  <a:moveTo>
                    <a:pt x="162384" y="-277"/>
                  </a:moveTo>
                  <a:cubicBezTo>
                    <a:pt x="161145" y="2010"/>
                    <a:pt x="159907" y="4391"/>
                    <a:pt x="158574" y="6677"/>
                  </a:cubicBezTo>
                  <a:cubicBezTo>
                    <a:pt x="103795" y="32670"/>
                    <a:pt x="52056" y="64608"/>
                    <a:pt x="4269" y="101927"/>
                  </a:cubicBezTo>
                  <a:lnTo>
                    <a:pt x="2649" y="103165"/>
                  </a:lnTo>
                  <a:lnTo>
                    <a:pt x="-18" y="99831"/>
                  </a:lnTo>
                  <a:lnTo>
                    <a:pt x="-18" y="99831"/>
                  </a:lnTo>
                  <a:lnTo>
                    <a:pt x="459" y="99831"/>
                  </a:lnTo>
                  <a:lnTo>
                    <a:pt x="7317" y="94593"/>
                  </a:lnTo>
                  <a:cubicBezTo>
                    <a:pt x="55351" y="57359"/>
                    <a:pt x="107358" y="25536"/>
                    <a:pt x="162384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5" id="25"/>
            <p:cNvSpPr/>
            <p:nvPr/>
          </p:nvSpPr>
          <p:spPr>
            <a:xfrm>
              <a:off x="2917171" y="4933137"/>
              <a:ext cx="101349" cy="235111"/>
            </a:xfrm>
            <a:custGeom>
              <a:avLst/>
              <a:gdLst/>
              <a:ahLst/>
              <a:cxnLst/>
              <a:rect r="r" b="b" t="t" l="l"/>
              <a:pathLst>
                <a:path w="37528" h="87058" stroke="true" fill="norm" extrusionOk="true">
                  <a:moveTo>
                    <a:pt x="37511" y="85829"/>
                  </a:moveTo>
                  <a:lnTo>
                    <a:pt x="33415" y="86782"/>
                  </a:lnTo>
                  <a:lnTo>
                    <a:pt x="32844" y="86782"/>
                  </a:lnTo>
                  <a:cubicBezTo>
                    <a:pt x="26262" y="58340"/>
                    <a:pt x="15165" y="31137"/>
                    <a:pt x="-18" y="6200"/>
                  </a:cubicBezTo>
                  <a:cubicBezTo>
                    <a:pt x="-18" y="6200"/>
                    <a:pt x="-18" y="6200"/>
                    <a:pt x="-18" y="6200"/>
                  </a:cubicBezTo>
                  <a:cubicBezTo>
                    <a:pt x="-18" y="4010"/>
                    <a:pt x="1030" y="1914"/>
                    <a:pt x="1602" y="-277"/>
                  </a:cubicBezTo>
                  <a:cubicBezTo>
                    <a:pt x="16918" y="24022"/>
                    <a:pt x="28415" y="50520"/>
                    <a:pt x="35701" y="78305"/>
                  </a:cubicBezTo>
                  <a:lnTo>
                    <a:pt x="35701" y="78305"/>
                  </a:lnTo>
                  <a:cubicBezTo>
                    <a:pt x="35987" y="80972"/>
                    <a:pt x="36558" y="83353"/>
                    <a:pt x="37511" y="8582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6" id="26"/>
            <p:cNvSpPr/>
            <p:nvPr/>
          </p:nvSpPr>
          <p:spPr>
            <a:xfrm>
              <a:off x="2965275" y="5173137"/>
              <a:ext cx="267265" cy="193697"/>
            </a:xfrm>
            <a:custGeom>
              <a:avLst/>
              <a:gdLst/>
              <a:ahLst/>
              <a:cxnLst/>
              <a:rect r="r" b="b" t="t" l="l"/>
              <a:pathLst>
                <a:path w="98964" h="71723" stroke="true" fill="norm" extrusionOk="true">
                  <a:moveTo>
                    <a:pt x="98947" y="-277"/>
                  </a:moveTo>
                  <a:cubicBezTo>
                    <a:pt x="97423" y="2391"/>
                    <a:pt x="95899" y="4867"/>
                    <a:pt x="94470" y="7439"/>
                  </a:cubicBezTo>
                  <a:lnTo>
                    <a:pt x="94470" y="7439"/>
                  </a:lnTo>
                  <a:cubicBezTo>
                    <a:pt x="61600" y="25231"/>
                    <a:pt x="30862" y="46710"/>
                    <a:pt x="2840" y="71447"/>
                  </a:cubicBezTo>
                  <a:lnTo>
                    <a:pt x="2840" y="71447"/>
                  </a:lnTo>
                  <a:lnTo>
                    <a:pt x="-18" y="68208"/>
                  </a:lnTo>
                  <a:lnTo>
                    <a:pt x="4364" y="64494"/>
                  </a:lnTo>
                  <a:cubicBezTo>
                    <a:pt x="33291" y="39328"/>
                    <a:pt x="65029" y="17592"/>
                    <a:pt x="98947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7" id="27"/>
            <p:cNvSpPr/>
            <p:nvPr/>
          </p:nvSpPr>
          <p:spPr>
            <a:xfrm>
              <a:off x="2943667" y="5348059"/>
              <a:ext cx="192412" cy="115498"/>
            </a:xfrm>
            <a:custGeom>
              <a:avLst/>
              <a:gdLst/>
              <a:ahLst/>
              <a:cxnLst/>
              <a:rect r="r" b="b" t="t" l="l"/>
              <a:pathLst>
                <a:path w="71247" h="42767" stroke="true" fill="norm" extrusionOk="true">
                  <a:moveTo>
                    <a:pt x="71230" y="-277"/>
                  </a:moveTo>
                  <a:cubicBezTo>
                    <a:pt x="69896" y="2105"/>
                    <a:pt x="68658" y="4390"/>
                    <a:pt x="67515" y="6772"/>
                  </a:cubicBezTo>
                  <a:lnTo>
                    <a:pt x="67515" y="6772"/>
                  </a:lnTo>
                  <a:cubicBezTo>
                    <a:pt x="45702" y="17440"/>
                    <a:pt x="24366" y="29060"/>
                    <a:pt x="3697" y="41729"/>
                  </a:cubicBezTo>
                  <a:lnTo>
                    <a:pt x="2459" y="42490"/>
                  </a:lnTo>
                  <a:lnTo>
                    <a:pt x="-18" y="38395"/>
                  </a:lnTo>
                  <a:lnTo>
                    <a:pt x="4745" y="35537"/>
                  </a:lnTo>
                  <a:cubicBezTo>
                    <a:pt x="26271" y="22583"/>
                    <a:pt x="48465" y="10677"/>
                    <a:pt x="71230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8" id="28"/>
            <p:cNvSpPr/>
            <p:nvPr/>
          </p:nvSpPr>
          <p:spPr>
            <a:xfrm>
              <a:off x="2841802" y="5454037"/>
              <a:ext cx="85659" cy="170032"/>
            </a:xfrm>
            <a:custGeom>
              <a:avLst/>
              <a:gdLst/>
              <a:ahLst/>
              <a:cxnLst/>
              <a:rect r="r" b="b" t="t" l="l"/>
              <a:pathLst>
                <a:path w="31718" h="62960" stroke="true" fill="norm" extrusionOk="true">
                  <a:moveTo>
                    <a:pt x="31701" y="61255"/>
                  </a:moveTo>
                  <a:lnTo>
                    <a:pt x="27414" y="62684"/>
                  </a:lnTo>
                  <a:lnTo>
                    <a:pt x="27414" y="62684"/>
                  </a:lnTo>
                  <a:cubicBezTo>
                    <a:pt x="20299" y="43538"/>
                    <a:pt x="11098" y="25241"/>
                    <a:pt x="-18" y="8105"/>
                  </a:cubicBezTo>
                  <a:lnTo>
                    <a:pt x="-18" y="8105"/>
                  </a:lnTo>
                  <a:cubicBezTo>
                    <a:pt x="-18" y="5343"/>
                    <a:pt x="-18" y="2486"/>
                    <a:pt x="-18" y="-277"/>
                  </a:cubicBezTo>
                  <a:cubicBezTo>
                    <a:pt x="11270" y="16602"/>
                    <a:pt x="20842" y="34566"/>
                    <a:pt x="28557" y="53349"/>
                  </a:cubicBezTo>
                  <a:cubicBezTo>
                    <a:pt x="29796" y="55921"/>
                    <a:pt x="30748" y="58969"/>
                    <a:pt x="31701" y="6125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29" id="29"/>
            <p:cNvSpPr/>
            <p:nvPr/>
          </p:nvSpPr>
          <p:spPr>
            <a:xfrm>
              <a:off x="1646926" y="4703654"/>
              <a:ext cx="1294424" cy="1633829"/>
            </a:xfrm>
            <a:custGeom>
              <a:avLst/>
              <a:gdLst/>
              <a:ahLst/>
              <a:cxnLst/>
              <a:rect r="r" b="b" t="t" l="l"/>
              <a:pathLst>
                <a:path w="479305" h="604981" stroke="true" fill="norm" extrusionOk="true">
                  <a:moveTo>
                    <a:pt x="479288" y="604286"/>
                  </a:moveTo>
                  <a:lnTo>
                    <a:pt x="479288" y="604286"/>
                  </a:lnTo>
                  <a:cubicBezTo>
                    <a:pt x="479288" y="605620"/>
                    <a:pt x="477192" y="603715"/>
                    <a:pt x="472334" y="599333"/>
                  </a:cubicBezTo>
                  <a:lnTo>
                    <a:pt x="472334" y="599333"/>
                  </a:lnTo>
                  <a:lnTo>
                    <a:pt x="467477" y="595047"/>
                  </a:lnTo>
                  <a:cubicBezTo>
                    <a:pt x="419852" y="553994"/>
                    <a:pt x="374703" y="506750"/>
                    <a:pt x="329745" y="461697"/>
                  </a:cubicBezTo>
                  <a:lnTo>
                    <a:pt x="326126" y="457982"/>
                  </a:lnTo>
                  <a:cubicBezTo>
                    <a:pt x="317486" y="449219"/>
                    <a:pt x="308914" y="440647"/>
                    <a:pt x="300408" y="432265"/>
                  </a:cubicBezTo>
                  <a:lnTo>
                    <a:pt x="296789" y="428646"/>
                  </a:lnTo>
                  <a:cubicBezTo>
                    <a:pt x="296217" y="427979"/>
                    <a:pt x="295550" y="427407"/>
                    <a:pt x="294979" y="426836"/>
                  </a:cubicBezTo>
                  <a:cubicBezTo>
                    <a:pt x="266404" y="399023"/>
                    <a:pt x="237829" y="371400"/>
                    <a:pt x="209254" y="344254"/>
                  </a:cubicBezTo>
                  <a:cubicBezTo>
                    <a:pt x="207920" y="342921"/>
                    <a:pt x="206682" y="341777"/>
                    <a:pt x="205349" y="340634"/>
                  </a:cubicBezTo>
                  <a:cubicBezTo>
                    <a:pt x="169852" y="306849"/>
                    <a:pt x="133911" y="273835"/>
                    <a:pt x="97526" y="241574"/>
                  </a:cubicBezTo>
                  <a:lnTo>
                    <a:pt x="90572" y="235383"/>
                  </a:lnTo>
                  <a:lnTo>
                    <a:pt x="86286" y="231573"/>
                  </a:lnTo>
                  <a:cubicBezTo>
                    <a:pt x="78380" y="224525"/>
                    <a:pt x="70570" y="217286"/>
                    <a:pt x="62950" y="209761"/>
                  </a:cubicBezTo>
                  <a:cubicBezTo>
                    <a:pt x="61616" y="208523"/>
                    <a:pt x="60283" y="207284"/>
                    <a:pt x="59045" y="205951"/>
                  </a:cubicBezTo>
                  <a:cubicBezTo>
                    <a:pt x="39415" y="187539"/>
                    <a:pt x="23280" y="165727"/>
                    <a:pt x="11420" y="141562"/>
                  </a:cubicBezTo>
                  <a:cubicBezTo>
                    <a:pt x="8049" y="134113"/>
                    <a:pt x="5402" y="126369"/>
                    <a:pt x="3514" y="118416"/>
                  </a:cubicBezTo>
                  <a:cubicBezTo>
                    <a:pt x="3514" y="116892"/>
                    <a:pt x="2752" y="115273"/>
                    <a:pt x="2466" y="113749"/>
                  </a:cubicBezTo>
                  <a:cubicBezTo>
                    <a:pt x="-4392" y="79173"/>
                    <a:pt x="2466" y="41549"/>
                    <a:pt x="29136" y="19166"/>
                  </a:cubicBezTo>
                  <a:cubicBezTo>
                    <a:pt x="30635" y="17851"/>
                    <a:pt x="32227" y="16642"/>
                    <a:pt x="33899" y="15546"/>
                  </a:cubicBezTo>
                  <a:cubicBezTo>
                    <a:pt x="35236" y="14460"/>
                    <a:pt x="36671" y="13508"/>
                    <a:pt x="38185" y="12689"/>
                  </a:cubicBezTo>
                  <a:cubicBezTo>
                    <a:pt x="65903" y="-4647"/>
                    <a:pt x="103431" y="-3504"/>
                    <a:pt x="134006" y="9641"/>
                  </a:cubicBezTo>
                  <a:cubicBezTo>
                    <a:pt x="136483" y="10688"/>
                    <a:pt x="138959" y="11831"/>
                    <a:pt x="141341" y="13070"/>
                  </a:cubicBezTo>
                  <a:lnTo>
                    <a:pt x="146865" y="16022"/>
                  </a:lnTo>
                  <a:cubicBezTo>
                    <a:pt x="165885" y="26948"/>
                    <a:pt x="183211" y="40587"/>
                    <a:pt x="198300" y="56504"/>
                  </a:cubicBezTo>
                  <a:lnTo>
                    <a:pt x="198300" y="56504"/>
                  </a:lnTo>
                  <a:cubicBezTo>
                    <a:pt x="200872" y="59075"/>
                    <a:pt x="203253" y="61552"/>
                    <a:pt x="205730" y="64219"/>
                  </a:cubicBezTo>
                  <a:lnTo>
                    <a:pt x="205730" y="64219"/>
                  </a:lnTo>
                  <a:cubicBezTo>
                    <a:pt x="210302" y="68981"/>
                    <a:pt x="215255" y="73744"/>
                    <a:pt x="219160" y="78887"/>
                  </a:cubicBezTo>
                  <a:cubicBezTo>
                    <a:pt x="248112" y="111472"/>
                    <a:pt x="275081" y="145753"/>
                    <a:pt x="299932" y="181567"/>
                  </a:cubicBezTo>
                  <a:lnTo>
                    <a:pt x="303742" y="187187"/>
                  </a:lnTo>
                  <a:cubicBezTo>
                    <a:pt x="325897" y="219095"/>
                    <a:pt x="346347" y="252166"/>
                    <a:pt x="364988" y="286247"/>
                  </a:cubicBezTo>
                  <a:cubicBezTo>
                    <a:pt x="366035" y="287942"/>
                    <a:pt x="366988" y="289685"/>
                    <a:pt x="367845" y="291485"/>
                  </a:cubicBezTo>
                  <a:lnTo>
                    <a:pt x="367845" y="291485"/>
                  </a:lnTo>
                  <a:cubicBezTo>
                    <a:pt x="389838" y="332348"/>
                    <a:pt x="409212" y="374562"/>
                    <a:pt x="425852" y="417882"/>
                  </a:cubicBezTo>
                  <a:cubicBezTo>
                    <a:pt x="426995" y="420673"/>
                    <a:pt x="428043" y="423435"/>
                    <a:pt x="428996" y="426169"/>
                  </a:cubicBezTo>
                  <a:cubicBezTo>
                    <a:pt x="430424" y="429788"/>
                    <a:pt x="431758" y="433408"/>
                    <a:pt x="433091" y="437027"/>
                  </a:cubicBezTo>
                  <a:cubicBezTo>
                    <a:pt x="445217" y="470108"/>
                    <a:pt x="455694" y="503702"/>
                    <a:pt x="464524" y="537802"/>
                  </a:cubicBezTo>
                  <a:cubicBezTo>
                    <a:pt x="469001" y="554852"/>
                    <a:pt x="473192" y="571997"/>
                    <a:pt x="476621" y="589237"/>
                  </a:cubicBezTo>
                  <a:cubicBezTo>
                    <a:pt x="477878" y="594180"/>
                    <a:pt x="478764" y="599210"/>
                    <a:pt x="479288" y="604286"/>
                  </a:cubicBezTo>
                  <a:close/>
                </a:path>
              </a:pathLst>
            </a:custGeom>
            <a:solidFill>
              <a:srgbClr val="015E4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0" id="30"/>
            <p:cNvSpPr/>
            <p:nvPr/>
          </p:nvSpPr>
          <p:spPr>
            <a:xfrm>
              <a:off x="1740065" y="4739440"/>
              <a:ext cx="1201285" cy="1598043"/>
            </a:xfrm>
            <a:custGeom>
              <a:avLst/>
              <a:gdLst/>
              <a:ahLst/>
              <a:cxnLst/>
              <a:rect r="r" b="b" t="t" l="l"/>
              <a:pathLst>
                <a:path w="444817" h="591730" stroke="true" fill="norm" extrusionOk="true">
                  <a:moveTo>
                    <a:pt x="444800" y="591035"/>
                  </a:moveTo>
                  <a:lnTo>
                    <a:pt x="444800" y="591035"/>
                  </a:lnTo>
                  <a:cubicBezTo>
                    <a:pt x="444800" y="592369"/>
                    <a:pt x="442704" y="590464"/>
                    <a:pt x="437847" y="586082"/>
                  </a:cubicBezTo>
                  <a:lnTo>
                    <a:pt x="437847" y="586082"/>
                  </a:lnTo>
                  <a:cubicBezTo>
                    <a:pt x="422397" y="545553"/>
                    <a:pt x="404881" y="505853"/>
                    <a:pt x="385364" y="467115"/>
                  </a:cubicBezTo>
                  <a:cubicBezTo>
                    <a:pt x="379525" y="455495"/>
                    <a:pt x="373524" y="443969"/>
                    <a:pt x="367362" y="432539"/>
                  </a:cubicBezTo>
                  <a:cubicBezTo>
                    <a:pt x="366600" y="431015"/>
                    <a:pt x="365742" y="429491"/>
                    <a:pt x="364885" y="427967"/>
                  </a:cubicBezTo>
                  <a:cubicBezTo>
                    <a:pt x="360885" y="420347"/>
                    <a:pt x="356694" y="412823"/>
                    <a:pt x="352312" y="405298"/>
                  </a:cubicBezTo>
                  <a:cubicBezTo>
                    <a:pt x="351455" y="403679"/>
                    <a:pt x="350502" y="401964"/>
                    <a:pt x="349455" y="400249"/>
                  </a:cubicBezTo>
                  <a:lnTo>
                    <a:pt x="349455" y="400249"/>
                  </a:lnTo>
                  <a:cubicBezTo>
                    <a:pt x="331357" y="368503"/>
                    <a:pt x="311859" y="337604"/>
                    <a:pt x="290971" y="307571"/>
                  </a:cubicBezTo>
                  <a:lnTo>
                    <a:pt x="290971" y="307571"/>
                  </a:lnTo>
                  <a:cubicBezTo>
                    <a:pt x="289923" y="305952"/>
                    <a:pt x="288876" y="304428"/>
                    <a:pt x="287733" y="302904"/>
                  </a:cubicBezTo>
                  <a:cubicBezTo>
                    <a:pt x="267254" y="273377"/>
                    <a:pt x="245537" y="244611"/>
                    <a:pt x="222772" y="217179"/>
                  </a:cubicBezTo>
                  <a:lnTo>
                    <a:pt x="219629" y="213464"/>
                  </a:lnTo>
                  <a:cubicBezTo>
                    <a:pt x="213723" y="206225"/>
                    <a:pt x="207627" y="199082"/>
                    <a:pt x="201436" y="191938"/>
                  </a:cubicBezTo>
                  <a:lnTo>
                    <a:pt x="201436" y="191938"/>
                  </a:lnTo>
                  <a:cubicBezTo>
                    <a:pt x="199722" y="189747"/>
                    <a:pt x="197817" y="187556"/>
                    <a:pt x="195816" y="185366"/>
                  </a:cubicBezTo>
                  <a:cubicBezTo>
                    <a:pt x="174004" y="160410"/>
                    <a:pt x="151239" y="136216"/>
                    <a:pt x="127617" y="113071"/>
                  </a:cubicBezTo>
                  <a:cubicBezTo>
                    <a:pt x="125331" y="110690"/>
                    <a:pt x="123045" y="108404"/>
                    <a:pt x="120664" y="106213"/>
                  </a:cubicBezTo>
                  <a:cubicBezTo>
                    <a:pt x="82637" y="69189"/>
                    <a:pt x="42331" y="34575"/>
                    <a:pt x="-18" y="2581"/>
                  </a:cubicBezTo>
                  <a:cubicBezTo>
                    <a:pt x="1320" y="1495"/>
                    <a:pt x="2755" y="542"/>
                    <a:pt x="4269" y="-277"/>
                  </a:cubicBezTo>
                  <a:cubicBezTo>
                    <a:pt x="46242" y="31642"/>
                    <a:pt x="86256" y="66055"/>
                    <a:pt x="124093" y="102784"/>
                  </a:cubicBezTo>
                  <a:lnTo>
                    <a:pt x="124093" y="102784"/>
                  </a:lnTo>
                  <a:cubicBezTo>
                    <a:pt x="125998" y="104498"/>
                    <a:pt x="127808" y="106308"/>
                    <a:pt x="129618" y="108213"/>
                  </a:cubicBezTo>
                  <a:cubicBezTo>
                    <a:pt x="144667" y="122882"/>
                    <a:pt x="159336" y="138026"/>
                    <a:pt x="173623" y="153457"/>
                  </a:cubicBezTo>
                  <a:cubicBezTo>
                    <a:pt x="175052" y="154886"/>
                    <a:pt x="176385" y="156410"/>
                    <a:pt x="177719" y="157838"/>
                  </a:cubicBezTo>
                  <a:cubicBezTo>
                    <a:pt x="186672" y="167363"/>
                    <a:pt x="195531" y="177555"/>
                    <a:pt x="204198" y="187652"/>
                  </a:cubicBezTo>
                  <a:cubicBezTo>
                    <a:pt x="204464" y="187794"/>
                    <a:pt x="204667" y="188032"/>
                    <a:pt x="204770" y="188318"/>
                  </a:cubicBezTo>
                  <a:cubicBezTo>
                    <a:pt x="220962" y="207368"/>
                    <a:pt x="236583" y="226418"/>
                    <a:pt x="251633" y="245468"/>
                  </a:cubicBezTo>
                  <a:lnTo>
                    <a:pt x="255252" y="250136"/>
                  </a:lnTo>
                  <a:cubicBezTo>
                    <a:pt x="275064" y="276044"/>
                    <a:pt x="293895" y="302618"/>
                    <a:pt x="311736" y="329860"/>
                  </a:cubicBezTo>
                  <a:lnTo>
                    <a:pt x="315355" y="335289"/>
                  </a:lnTo>
                  <a:cubicBezTo>
                    <a:pt x="340806" y="374580"/>
                    <a:pt x="364171" y="415185"/>
                    <a:pt x="385364" y="456923"/>
                  </a:cubicBezTo>
                  <a:cubicBezTo>
                    <a:pt x="386983" y="460066"/>
                    <a:pt x="388602" y="463210"/>
                    <a:pt x="390126" y="466448"/>
                  </a:cubicBezTo>
                  <a:cubicBezTo>
                    <a:pt x="410510" y="506996"/>
                    <a:pt x="428760" y="548582"/>
                    <a:pt x="444800" y="59103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1" id="31"/>
            <p:cNvSpPr/>
            <p:nvPr/>
          </p:nvSpPr>
          <p:spPr>
            <a:xfrm>
              <a:off x="1655179" y="4740212"/>
              <a:ext cx="437299" cy="306365"/>
            </a:xfrm>
            <a:custGeom>
              <a:avLst/>
              <a:gdLst/>
              <a:ahLst/>
              <a:cxnLst/>
              <a:rect r="r" b="b" t="t" l="l"/>
              <a:pathLst>
                <a:path w="161925" h="113442" stroke="true" fill="norm" extrusionOk="true">
                  <a:moveTo>
                    <a:pt x="161907" y="113166"/>
                  </a:moveTo>
                  <a:lnTo>
                    <a:pt x="159050" y="112404"/>
                  </a:lnTo>
                  <a:lnTo>
                    <a:pt x="158383" y="112404"/>
                  </a:lnTo>
                  <a:cubicBezTo>
                    <a:pt x="107233" y="97669"/>
                    <a:pt x="53341" y="95126"/>
                    <a:pt x="1030" y="104974"/>
                  </a:cubicBezTo>
                  <a:cubicBezTo>
                    <a:pt x="1030" y="103451"/>
                    <a:pt x="268" y="101831"/>
                    <a:pt x="-18" y="100307"/>
                  </a:cubicBezTo>
                  <a:cubicBezTo>
                    <a:pt x="50556" y="90802"/>
                    <a:pt x="102613" y="92649"/>
                    <a:pt x="152382" y="105737"/>
                  </a:cubicBezTo>
                  <a:lnTo>
                    <a:pt x="156383" y="106784"/>
                  </a:lnTo>
                  <a:lnTo>
                    <a:pt x="155811" y="102403"/>
                  </a:lnTo>
                  <a:lnTo>
                    <a:pt x="155811" y="102403"/>
                  </a:lnTo>
                  <a:cubicBezTo>
                    <a:pt x="154954" y="96783"/>
                    <a:pt x="154192" y="91068"/>
                    <a:pt x="153430" y="85448"/>
                  </a:cubicBezTo>
                  <a:cubicBezTo>
                    <a:pt x="149525" y="56207"/>
                    <a:pt x="145715" y="28298"/>
                    <a:pt x="139143" y="-277"/>
                  </a:cubicBezTo>
                  <a:lnTo>
                    <a:pt x="144667" y="2676"/>
                  </a:lnTo>
                  <a:cubicBezTo>
                    <a:pt x="150763" y="29918"/>
                    <a:pt x="154192" y="56778"/>
                    <a:pt x="158193" y="84877"/>
                  </a:cubicBezTo>
                  <a:cubicBezTo>
                    <a:pt x="159240" y="92402"/>
                    <a:pt x="160288" y="100212"/>
                    <a:pt x="161336" y="107927"/>
                  </a:cubicBezTo>
                  <a:lnTo>
                    <a:pt x="161336" y="109832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2" id="32"/>
            <p:cNvSpPr/>
            <p:nvPr/>
          </p:nvSpPr>
          <p:spPr>
            <a:xfrm>
              <a:off x="2183281" y="4856996"/>
              <a:ext cx="46707" cy="311766"/>
            </a:xfrm>
            <a:custGeom>
              <a:avLst/>
              <a:gdLst/>
              <a:ahLst/>
              <a:cxnLst/>
              <a:rect r="r" b="b" t="t" l="l"/>
              <a:pathLst>
                <a:path w="17295" h="115442" stroke="true" fill="norm" extrusionOk="true">
                  <a:moveTo>
                    <a:pt x="13413" y="114023"/>
                  </a:moveTo>
                  <a:cubicBezTo>
                    <a:pt x="13458" y="114404"/>
                    <a:pt x="13458" y="114785"/>
                    <a:pt x="13413" y="115166"/>
                  </a:cubicBezTo>
                  <a:lnTo>
                    <a:pt x="8745" y="114214"/>
                  </a:lnTo>
                  <a:cubicBezTo>
                    <a:pt x="8745" y="112690"/>
                    <a:pt x="9317" y="111166"/>
                    <a:pt x="9507" y="109642"/>
                  </a:cubicBezTo>
                  <a:cubicBezTo>
                    <a:pt x="15818" y="72790"/>
                    <a:pt x="12537" y="34937"/>
                    <a:pt x="-18" y="-277"/>
                  </a:cubicBezTo>
                  <a:cubicBezTo>
                    <a:pt x="2554" y="2295"/>
                    <a:pt x="4935" y="4772"/>
                    <a:pt x="7412" y="7439"/>
                  </a:cubicBezTo>
                  <a:lnTo>
                    <a:pt x="7412" y="7439"/>
                  </a:lnTo>
                  <a:cubicBezTo>
                    <a:pt x="18069" y="41948"/>
                    <a:pt x="20130" y="78533"/>
                    <a:pt x="13413" y="11402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3" id="33"/>
            <p:cNvSpPr/>
            <p:nvPr/>
          </p:nvSpPr>
          <p:spPr>
            <a:xfrm>
              <a:off x="1880773" y="5299385"/>
              <a:ext cx="462250" cy="40439"/>
            </a:xfrm>
            <a:custGeom>
              <a:avLst/>
              <a:gdLst/>
              <a:ahLst/>
              <a:cxnLst/>
              <a:rect r="r" b="b" t="t" l="l"/>
              <a:pathLst>
                <a:path w="171164" h="14974" stroke="true" fill="norm" extrusionOk="true">
                  <a:moveTo>
                    <a:pt x="171147" y="6316"/>
                  </a:moveTo>
                  <a:lnTo>
                    <a:pt x="170575" y="9459"/>
                  </a:lnTo>
                  <a:lnTo>
                    <a:pt x="170575" y="10983"/>
                  </a:lnTo>
                  <a:cubicBezTo>
                    <a:pt x="115444" y="1163"/>
                    <a:pt x="58907" y="2420"/>
                    <a:pt x="4269" y="14698"/>
                  </a:cubicBezTo>
                  <a:lnTo>
                    <a:pt x="-18" y="10888"/>
                  </a:lnTo>
                  <a:cubicBezTo>
                    <a:pt x="54991" y="-1999"/>
                    <a:pt x="112023" y="-3752"/>
                    <a:pt x="167718" y="574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4" id="34"/>
            <p:cNvSpPr/>
            <p:nvPr/>
          </p:nvSpPr>
          <p:spPr>
            <a:xfrm>
              <a:off x="2417879" y="5195773"/>
              <a:ext cx="50931" cy="220190"/>
            </a:xfrm>
            <a:custGeom>
              <a:avLst/>
              <a:gdLst/>
              <a:ahLst/>
              <a:cxnLst/>
              <a:rect r="r" b="b" t="t" l="l"/>
              <a:pathLst>
                <a:path w="18859" h="81533" stroke="true" fill="norm" extrusionOk="true">
                  <a:moveTo>
                    <a:pt x="18842" y="5057"/>
                  </a:moveTo>
                  <a:lnTo>
                    <a:pt x="4364" y="81257"/>
                  </a:lnTo>
                  <a:lnTo>
                    <a:pt x="4364" y="81257"/>
                  </a:lnTo>
                  <a:lnTo>
                    <a:pt x="-18" y="80400"/>
                  </a:lnTo>
                  <a:lnTo>
                    <a:pt x="744" y="76590"/>
                  </a:lnTo>
                  <a:lnTo>
                    <a:pt x="15318" y="-277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5" id="35"/>
            <p:cNvSpPr/>
            <p:nvPr/>
          </p:nvSpPr>
          <p:spPr>
            <a:xfrm>
              <a:off x="2201543" y="5557703"/>
              <a:ext cx="324372" cy="75113"/>
            </a:xfrm>
            <a:custGeom>
              <a:avLst/>
              <a:gdLst/>
              <a:ahLst/>
              <a:cxnLst/>
              <a:rect r="r" b="b" t="t" l="l"/>
              <a:pathLst>
                <a:path w="120110" h="27813" stroke="true" fill="norm" extrusionOk="true">
                  <a:moveTo>
                    <a:pt x="120093" y="-181"/>
                  </a:moveTo>
                  <a:lnTo>
                    <a:pt x="120093" y="4486"/>
                  </a:lnTo>
                  <a:lnTo>
                    <a:pt x="120093" y="4486"/>
                  </a:lnTo>
                  <a:cubicBezTo>
                    <a:pt x="80193" y="4172"/>
                    <a:pt x="40648" y="12020"/>
                    <a:pt x="3888" y="27536"/>
                  </a:cubicBezTo>
                  <a:cubicBezTo>
                    <a:pt x="2554" y="26203"/>
                    <a:pt x="1316" y="25060"/>
                    <a:pt x="-18" y="23917"/>
                  </a:cubicBezTo>
                  <a:cubicBezTo>
                    <a:pt x="36892" y="8000"/>
                    <a:pt x="76659" y="-239"/>
                    <a:pt x="116854" y="-27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6" id="36"/>
            <p:cNvSpPr/>
            <p:nvPr/>
          </p:nvSpPr>
          <p:spPr>
            <a:xfrm>
              <a:off x="2578650" y="5478218"/>
              <a:ext cx="61221" cy="169003"/>
            </a:xfrm>
            <a:custGeom>
              <a:avLst/>
              <a:gdLst/>
              <a:ahLst/>
              <a:cxnLst/>
              <a:rect r="r" b="b" t="t" l="l"/>
              <a:pathLst>
                <a:path w="22669" h="62579" stroke="true" fill="norm" extrusionOk="true">
                  <a:moveTo>
                    <a:pt x="22652" y="4676"/>
                  </a:moveTo>
                  <a:lnTo>
                    <a:pt x="22652" y="4676"/>
                  </a:lnTo>
                  <a:cubicBezTo>
                    <a:pt x="14937" y="23145"/>
                    <a:pt x="8907" y="42272"/>
                    <a:pt x="4650" y="61826"/>
                  </a:cubicBezTo>
                  <a:cubicBezTo>
                    <a:pt x="4650" y="61826"/>
                    <a:pt x="4650" y="61826"/>
                    <a:pt x="4650" y="62303"/>
                  </a:cubicBezTo>
                  <a:lnTo>
                    <a:pt x="-18" y="61350"/>
                  </a:lnTo>
                  <a:lnTo>
                    <a:pt x="1125" y="56397"/>
                  </a:lnTo>
                  <a:cubicBezTo>
                    <a:pt x="5755" y="36976"/>
                    <a:pt x="12136" y="18002"/>
                    <a:pt x="20175" y="-277"/>
                  </a:cubicBezTo>
                  <a:cubicBezTo>
                    <a:pt x="21080" y="1333"/>
                    <a:pt x="21909" y="2981"/>
                    <a:pt x="22652" y="467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7" id="37"/>
            <p:cNvSpPr/>
            <p:nvPr/>
          </p:nvSpPr>
          <p:spPr>
            <a:xfrm>
              <a:off x="2449517" y="5819410"/>
              <a:ext cx="244628" cy="51347"/>
            </a:xfrm>
            <a:custGeom>
              <a:avLst/>
              <a:gdLst/>
              <a:ahLst/>
              <a:cxnLst/>
              <a:rect r="r" b="b" t="t" l="l"/>
              <a:pathLst>
                <a:path w="90582" h="19013" stroke="true" fill="norm" extrusionOk="true">
                  <a:moveTo>
                    <a:pt x="90565" y="639"/>
                  </a:moveTo>
                  <a:lnTo>
                    <a:pt x="89994" y="5402"/>
                  </a:lnTo>
                  <a:lnTo>
                    <a:pt x="89994" y="5402"/>
                  </a:lnTo>
                  <a:cubicBezTo>
                    <a:pt x="60523" y="2306"/>
                    <a:pt x="30767" y="6897"/>
                    <a:pt x="3602" y="18737"/>
                  </a:cubicBezTo>
                  <a:lnTo>
                    <a:pt x="-18" y="15117"/>
                  </a:lnTo>
                  <a:cubicBezTo>
                    <a:pt x="27291" y="2916"/>
                    <a:pt x="57237" y="-2171"/>
                    <a:pt x="87041" y="353"/>
                  </a:cubicBezTo>
                  <a:cubicBezTo>
                    <a:pt x="87993" y="353"/>
                    <a:pt x="89232" y="544"/>
                    <a:pt x="90565" y="63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8" id="38"/>
            <p:cNvSpPr/>
            <p:nvPr/>
          </p:nvSpPr>
          <p:spPr>
            <a:xfrm>
              <a:off x="2528489" y="5895711"/>
              <a:ext cx="207073" cy="54275"/>
            </a:xfrm>
            <a:custGeom>
              <a:avLst/>
              <a:gdLst/>
              <a:ahLst/>
              <a:cxnLst/>
              <a:rect r="r" b="b" t="t" l="l"/>
              <a:pathLst>
                <a:path w="76676" h="20097" stroke="true" fill="norm" extrusionOk="true">
                  <a:moveTo>
                    <a:pt x="76659" y="4295"/>
                  </a:moveTo>
                  <a:lnTo>
                    <a:pt x="75706" y="4295"/>
                  </a:lnTo>
                  <a:cubicBezTo>
                    <a:pt x="51046" y="5981"/>
                    <a:pt x="26767" y="11210"/>
                    <a:pt x="3602" y="19821"/>
                  </a:cubicBezTo>
                  <a:lnTo>
                    <a:pt x="-18" y="16106"/>
                  </a:lnTo>
                  <a:cubicBezTo>
                    <a:pt x="23471" y="7124"/>
                    <a:pt x="48150" y="1600"/>
                    <a:pt x="73230" y="-277"/>
                  </a:cubicBezTo>
                  <a:lnTo>
                    <a:pt x="76373" y="-277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39" id="39"/>
            <p:cNvSpPr/>
            <p:nvPr/>
          </p:nvSpPr>
          <p:spPr>
            <a:xfrm>
              <a:off x="2780838" y="5832946"/>
              <a:ext cx="24179" cy="168487"/>
            </a:xfrm>
            <a:custGeom>
              <a:avLst/>
              <a:gdLst/>
              <a:ahLst/>
              <a:cxnLst/>
              <a:rect r="r" b="b" t="t" l="l"/>
              <a:pathLst>
                <a:path w="8953" h="62388" stroke="true" fill="norm" extrusionOk="true">
                  <a:moveTo>
                    <a:pt x="4745" y="60969"/>
                  </a:moveTo>
                  <a:lnTo>
                    <a:pt x="4745" y="62112"/>
                  </a:lnTo>
                  <a:lnTo>
                    <a:pt x="-18" y="62112"/>
                  </a:lnTo>
                  <a:cubicBezTo>
                    <a:pt x="-18" y="58588"/>
                    <a:pt x="-18" y="54968"/>
                    <a:pt x="-18" y="51444"/>
                  </a:cubicBezTo>
                  <a:cubicBezTo>
                    <a:pt x="154" y="34051"/>
                    <a:pt x="2107" y="16726"/>
                    <a:pt x="5793" y="-277"/>
                  </a:cubicBezTo>
                  <a:cubicBezTo>
                    <a:pt x="6936" y="2514"/>
                    <a:pt x="7983" y="5276"/>
                    <a:pt x="8936" y="8010"/>
                  </a:cubicBezTo>
                  <a:cubicBezTo>
                    <a:pt x="5678" y="25469"/>
                    <a:pt x="4269" y="43214"/>
                    <a:pt x="4745" y="6096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0" id="40"/>
            <p:cNvSpPr/>
            <p:nvPr/>
          </p:nvSpPr>
          <p:spPr>
            <a:xfrm>
              <a:off x="1806690" y="5215099"/>
              <a:ext cx="486172" cy="54245"/>
            </a:xfrm>
            <a:custGeom>
              <a:avLst/>
              <a:gdLst/>
              <a:ahLst/>
              <a:cxnLst/>
              <a:rect r="r" b="b" t="t" l="l"/>
              <a:pathLst>
                <a:path w="180022" h="20086" stroke="true" fill="norm" extrusionOk="true">
                  <a:moveTo>
                    <a:pt x="180005" y="11428"/>
                  </a:moveTo>
                  <a:lnTo>
                    <a:pt x="180005" y="11428"/>
                  </a:lnTo>
                  <a:lnTo>
                    <a:pt x="178671" y="15523"/>
                  </a:lnTo>
                  <a:lnTo>
                    <a:pt x="176766" y="14952"/>
                  </a:lnTo>
                  <a:cubicBezTo>
                    <a:pt x="119911" y="-421"/>
                    <a:pt x="59790" y="1265"/>
                    <a:pt x="3888" y="19810"/>
                  </a:cubicBezTo>
                  <a:cubicBezTo>
                    <a:pt x="2554" y="18571"/>
                    <a:pt x="1221" y="17333"/>
                    <a:pt x="-18" y="16000"/>
                  </a:cubicBezTo>
                  <a:cubicBezTo>
                    <a:pt x="55262" y="-2708"/>
                    <a:pt x="114712" y="-5346"/>
                    <a:pt x="171432" y="8380"/>
                  </a:cubicBezTo>
                  <a:lnTo>
                    <a:pt x="179814" y="10761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1" id="41"/>
            <p:cNvSpPr/>
            <p:nvPr/>
          </p:nvSpPr>
          <p:spPr>
            <a:xfrm>
              <a:off x="860066" y="3606478"/>
              <a:ext cx="1641928" cy="991576"/>
            </a:xfrm>
            <a:custGeom>
              <a:avLst/>
              <a:gdLst/>
              <a:ahLst/>
              <a:cxnLst/>
              <a:rect r="r" b="b" t="t" l="l"/>
              <a:pathLst>
                <a:path w="607980" h="367165" stroke="true" fill="norm" extrusionOk="true">
                  <a:moveTo>
                    <a:pt x="607963" y="365616"/>
                  </a:moveTo>
                  <a:lnTo>
                    <a:pt x="605106" y="365616"/>
                  </a:lnTo>
                  <a:cubicBezTo>
                    <a:pt x="441942" y="374665"/>
                    <a:pt x="280303" y="335041"/>
                    <a:pt x="135333" y="260365"/>
                  </a:cubicBezTo>
                  <a:lnTo>
                    <a:pt x="129141" y="257317"/>
                  </a:lnTo>
                  <a:cubicBezTo>
                    <a:pt x="84241" y="233714"/>
                    <a:pt x="41078" y="206949"/>
                    <a:pt x="-18" y="177211"/>
                  </a:cubicBezTo>
                  <a:cubicBezTo>
                    <a:pt x="-18" y="177211"/>
                    <a:pt x="-18" y="176259"/>
                    <a:pt x="-18" y="175783"/>
                  </a:cubicBezTo>
                  <a:cubicBezTo>
                    <a:pt x="-18" y="173783"/>
                    <a:pt x="554" y="171782"/>
                    <a:pt x="935" y="169782"/>
                  </a:cubicBezTo>
                  <a:cubicBezTo>
                    <a:pt x="935" y="169782"/>
                    <a:pt x="935" y="169306"/>
                    <a:pt x="935" y="169115"/>
                  </a:cubicBezTo>
                  <a:cubicBezTo>
                    <a:pt x="9454" y="122805"/>
                    <a:pt x="36269" y="81876"/>
                    <a:pt x="75325" y="55577"/>
                  </a:cubicBezTo>
                  <a:cubicBezTo>
                    <a:pt x="91678" y="44643"/>
                    <a:pt x="109783" y="36584"/>
                    <a:pt x="128856" y="31765"/>
                  </a:cubicBezTo>
                  <a:lnTo>
                    <a:pt x="128856" y="31765"/>
                  </a:lnTo>
                  <a:cubicBezTo>
                    <a:pt x="157444" y="24430"/>
                    <a:pt x="187421" y="24430"/>
                    <a:pt x="216009" y="31765"/>
                  </a:cubicBezTo>
                  <a:cubicBezTo>
                    <a:pt x="236869" y="37385"/>
                    <a:pt x="257443" y="47005"/>
                    <a:pt x="278970" y="45195"/>
                  </a:cubicBezTo>
                  <a:cubicBezTo>
                    <a:pt x="284557" y="44719"/>
                    <a:pt x="290062" y="43528"/>
                    <a:pt x="295353" y="41671"/>
                  </a:cubicBezTo>
                  <a:lnTo>
                    <a:pt x="295353" y="41671"/>
                  </a:lnTo>
                  <a:cubicBezTo>
                    <a:pt x="299734" y="40213"/>
                    <a:pt x="304000" y="38432"/>
                    <a:pt x="308116" y="36337"/>
                  </a:cubicBezTo>
                  <a:cubicBezTo>
                    <a:pt x="328404" y="26335"/>
                    <a:pt x="347073" y="10524"/>
                    <a:pt x="368886" y="3666"/>
                  </a:cubicBezTo>
                  <a:cubicBezTo>
                    <a:pt x="373574" y="2161"/>
                    <a:pt x="378387" y="1075"/>
                    <a:pt x="383268" y="427"/>
                  </a:cubicBezTo>
                  <a:cubicBezTo>
                    <a:pt x="403719" y="-1925"/>
                    <a:pt x="424414" y="1647"/>
                    <a:pt x="442895" y="10714"/>
                  </a:cubicBezTo>
                  <a:lnTo>
                    <a:pt x="449848" y="14334"/>
                  </a:lnTo>
                  <a:lnTo>
                    <a:pt x="449848" y="14334"/>
                  </a:lnTo>
                  <a:lnTo>
                    <a:pt x="455182" y="17382"/>
                  </a:lnTo>
                  <a:cubicBezTo>
                    <a:pt x="458421" y="19382"/>
                    <a:pt x="461754" y="21573"/>
                    <a:pt x="464707" y="23859"/>
                  </a:cubicBezTo>
                  <a:lnTo>
                    <a:pt x="464707" y="23859"/>
                  </a:lnTo>
                  <a:cubicBezTo>
                    <a:pt x="470836" y="28469"/>
                    <a:pt x="476717" y="33393"/>
                    <a:pt x="482328" y="38623"/>
                  </a:cubicBezTo>
                  <a:lnTo>
                    <a:pt x="482328" y="38623"/>
                  </a:lnTo>
                  <a:lnTo>
                    <a:pt x="488424" y="44719"/>
                  </a:lnTo>
                  <a:cubicBezTo>
                    <a:pt x="499139" y="56015"/>
                    <a:pt x="508978" y="68122"/>
                    <a:pt x="517857" y="80914"/>
                  </a:cubicBezTo>
                  <a:cubicBezTo>
                    <a:pt x="529094" y="96754"/>
                    <a:pt x="539307" y="113299"/>
                    <a:pt x="548432" y="130444"/>
                  </a:cubicBezTo>
                  <a:cubicBezTo>
                    <a:pt x="559195" y="150408"/>
                    <a:pt x="568549" y="171096"/>
                    <a:pt x="576435" y="192356"/>
                  </a:cubicBezTo>
                  <a:cubicBezTo>
                    <a:pt x="577102" y="193976"/>
                    <a:pt x="577674" y="195500"/>
                    <a:pt x="578150" y="197024"/>
                  </a:cubicBezTo>
                  <a:cubicBezTo>
                    <a:pt x="597857" y="251049"/>
                    <a:pt x="607944" y="308114"/>
                    <a:pt x="607963" y="365616"/>
                  </a:cubicBezTo>
                  <a:close/>
                </a:path>
              </a:pathLst>
            </a:custGeom>
            <a:solidFill>
              <a:srgbClr val="FF64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2" id="42"/>
            <p:cNvSpPr/>
            <p:nvPr/>
          </p:nvSpPr>
          <p:spPr>
            <a:xfrm>
              <a:off x="1895513" y="2688764"/>
              <a:ext cx="1013095" cy="1908423"/>
            </a:xfrm>
            <a:custGeom>
              <a:avLst/>
              <a:gdLst/>
              <a:ahLst/>
              <a:cxnLst/>
              <a:rect r="r" b="b" t="t" l="l"/>
              <a:pathLst>
                <a:path w="375133" h="706659" stroke="true" fill="norm" extrusionOk="true">
                  <a:moveTo>
                    <a:pt x="368761" y="365007"/>
                  </a:moveTo>
                  <a:cubicBezTo>
                    <a:pt x="349711" y="488261"/>
                    <a:pt x="305896" y="604751"/>
                    <a:pt x="228267" y="701906"/>
                  </a:cubicBezTo>
                  <a:cubicBezTo>
                    <a:pt x="227029" y="703430"/>
                    <a:pt x="225886" y="704954"/>
                    <a:pt x="224648" y="706383"/>
                  </a:cubicBezTo>
                  <a:lnTo>
                    <a:pt x="223791" y="705526"/>
                  </a:lnTo>
                  <a:lnTo>
                    <a:pt x="223791" y="705526"/>
                  </a:lnTo>
                  <a:cubicBezTo>
                    <a:pt x="223029" y="704954"/>
                    <a:pt x="222457" y="704288"/>
                    <a:pt x="221695" y="703621"/>
                  </a:cubicBezTo>
                  <a:cubicBezTo>
                    <a:pt x="167355" y="656405"/>
                    <a:pt x="119138" y="602589"/>
                    <a:pt x="78153" y="543410"/>
                  </a:cubicBezTo>
                  <a:cubicBezTo>
                    <a:pt x="76725" y="541505"/>
                    <a:pt x="75582" y="539696"/>
                    <a:pt x="74343" y="537791"/>
                  </a:cubicBezTo>
                  <a:cubicBezTo>
                    <a:pt x="52435" y="505263"/>
                    <a:pt x="34195" y="470411"/>
                    <a:pt x="19956" y="433873"/>
                  </a:cubicBezTo>
                  <a:cubicBezTo>
                    <a:pt x="12389" y="414166"/>
                    <a:pt x="6588" y="393830"/>
                    <a:pt x="2620" y="373103"/>
                  </a:cubicBezTo>
                  <a:cubicBezTo>
                    <a:pt x="2049" y="370913"/>
                    <a:pt x="1668" y="368627"/>
                    <a:pt x="1287" y="366436"/>
                  </a:cubicBezTo>
                  <a:cubicBezTo>
                    <a:pt x="1250" y="365798"/>
                    <a:pt x="1250" y="365169"/>
                    <a:pt x="1287" y="364531"/>
                  </a:cubicBezTo>
                  <a:cubicBezTo>
                    <a:pt x="33" y="356559"/>
                    <a:pt x="-318" y="348481"/>
                    <a:pt x="239" y="340433"/>
                  </a:cubicBezTo>
                  <a:cubicBezTo>
                    <a:pt x="3028" y="303428"/>
                    <a:pt x="24065" y="270252"/>
                    <a:pt x="56341" y="251945"/>
                  </a:cubicBezTo>
                  <a:cubicBezTo>
                    <a:pt x="69383" y="245611"/>
                    <a:pt x="82770" y="240010"/>
                    <a:pt x="96441" y="235181"/>
                  </a:cubicBezTo>
                  <a:lnTo>
                    <a:pt x="96441" y="235181"/>
                  </a:lnTo>
                  <a:cubicBezTo>
                    <a:pt x="101196" y="233324"/>
                    <a:pt x="105840" y="231190"/>
                    <a:pt x="110348" y="228799"/>
                  </a:cubicBezTo>
                  <a:cubicBezTo>
                    <a:pt x="110677" y="228571"/>
                    <a:pt x="111027" y="228381"/>
                    <a:pt x="111396" y="228228"/>
                  </a:cubicBezTo>
                  <a:lnTo>
                    <a:pt x="111396" y="228228"/>
                  </a:lnTo>
                  <a:cubicBezTo>
                    <a:pt x="124179" y="221084"/>
                    <a:pt x="135673" y="211845"/>
                    <a:pt x="145400" y="200891"/>
                  </a:cubicBezTo>
                  <a:lnTo>
                    <a:pt x="145400" y="200891"/>
                  </a:lnTo>
                  <a:cubicBezTo>
                    <a:pt x="150179" y="195681"/>
                    <a:pt x="154663" y="190214"/>
                    <a:pt x="158830" y="184508"/>
                  </a:cubicBezTo>
                  <a:cubicBezTo>
                    <a:pt x="166707" y="173545"/>
                    <a:pt x="173775" y="162020"/>
                    <a:pt x="179976" y="150028"/>
                  </a:cubicBezTo>
                  <a:cubicBezTo>
                    <a:pt x="196740" y="118595"/>
                    <a:pt x="209979" y="84972"/>
                    <a:pt x="230744" y="56016"/>
                  </a:cubicBezTo>
                  <a:cubicBezTo>
                    <a:pt x="247441" y="30908"/>
                    <a:pt x="271997" y="12049"/>
                    <a:pt x="300562" y="2390"/>
                  </a:cubicBezTo>
                  <a:cubicBezTo>
                    <a:pt x="304591" y="1209"/>
                    <a:pt x="308696" y="314"/>
                    <a:pt x="312849" y="-277"/>
                  </a:cubicBezTo>
                  <a:lnTo>
                    <a:pt x="312849" y="-277"/>
                  </a:lnTo>
                  <a:lnTo>
                    <a:pt x="315707" y="-277"/>
                  </a:lnTo>
                  <a:lnTo>
                    <a:pt x="317326" y="-277"/>
                  </a:lnTo>
                  <a:cubicBezTo>
                    <a:pt x="335509" y="44043"/>
                    <a:pt x="349759" y="89877"/>
                    <a:pt x="359903" y="136693"/>
                  </a:cubicBezTo>
                  <a:cubicBezTo>
                    <a:pt x="359903" y="138979"/>
                    <a:pt x="360855" y="141265"/>
                    <a:pt x="361236" y="143646"/>
                  </a:cubicBezTo>
                  <a:cubicBezTo>
                    <a:pt x="376724" y="216417"/>
                    <a:pt x="379277" y="291350"/>
                    <a:pt x="368761" y="365007"/>
                  </a:cubicBezTo>
                  <a:close/>
                </a:path>
              </a:pathLst>
            </a:custGeom>
            <a:solidFill>
              <a:srgbClr val="FF64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3" id="43"/>
            <p:cNvSpPr/>
            <p:nvPr/>
          </p:nvSpPr>
          <p:spPr>
            <a:xfrm>
              <a:off x="854921" y="2667756"/>
              <a:ext cx="1889645" cy="1414705"/>
            </a:xfrm>
            <a:custGeom>
              <a:avLst/>
              <a:gdLst/>
              <a:ahLst/>
              <a:cxnLst/>
              <a:rect r="r" b="b" t="t" l="l"/>
              <a:pathLst>
                <a:path w="699706" h="523843" stroke="true" fill="norm" extrusionOk="true">
                  <a:moveTo>
                    <a:pt x="699689" y="7693"/>
                  </a:moveTo>
                  <a:lnTo>
                    <a:pt x="699689" y="8360"/>
                  </a:lnTo>
                  <a:cubicBezTo>
                    <a:pt x="694088" y="158912"/>
                    <a:pt x="619774" y="298596"/>
                    <a:pt x="498045" y="387360"/>
                  </a:cubicBezTo>
                  <a:cubicBezTo>
                    <a:pt x="496235" y="388788"/>
                    <a:pt x="494235" y="390122"/>
                    <a:pt x="492330" y="391551"/>
                  </a:cubicBezTo>
                  <a:lnTo>
                    <a:pt x="490806" y="392598"/>
                  </a:lnTo>
                  <a:cubicBezTo>
                    <a:pt x="463891" y="411696"/>
                    <a:pt x="435181" y="428127"/>
                    <a:pt x="405081" y="441652"/>
                  </a:cubicBezTo>
                  <a:cubicBezTo>
                    <a:pt x="382345" y="451891"/>
                    <a:pt x="358882" y="460426"/>
                    <a:pt x="334881" y="467179"/>
                  </a:cubicBezTo>
                  <a:cubicBezTo>
                    <a:pt x="226868" y="497373"/>
                    <a:pt x="108948" y="489944"/>
                    <a:pt x="1983" y="523567"/>
                  </a:cubicBezTo>
                  <a:lnTo>
                    <a:pt x="1411" y="523567"/>
                  </a:lnTo>
                  <a:lnTo>
                    <a:pt x="-18" y="523567"/>
                  </a:lnTo>
                  <a:cubicBezTo>
                    <a:pt x="613" y="513128"/>
                    <a:pt x="1822" y="502726"/>
                    <a:pt x="3602" y="492420"/>
                  </a:cubicBezTo>
                  <a:cubicBezTo>
                    <a:pt x="20687" y="397646"/>
                    <a:pt x="82229" y="316827"/>
                    <a:pt x="169051" y="275155"/>
                  </a:cubicBezTo>
                  <a:cubicBezTo>
                    <a:pt x="188577" y="266202"/>
                    <a:pt x="209151" y="259248"/>
                    <a:pt x="229344" y="251533"/>
                  </a:cubicBezTo>
                  <a:lnTo>
                    <a:pt x="236012" y="248961"/>
                  </a:lnTo>
                  <a:lnTo>
                    <a:pt x="236012" y="248961"/>
                  </a:lnTo>
                  <a:cubicBezTo>
                    <a:pt x="249102" y="244008"/>
                    <a:pt x="261832" y="238150"/>
                    <a:pt x="274112" y="231435"/>
                  </a:cubicBezTo>
                  <a:cubicBezTo>
                    <a:pt x="302749" y="214242"/>
                    <a:pt x="328470" y="192602"/>
                    <a:pt x="350312" y="167332"/>
                  </a:cubicBezTo>
                  <a:cubicBezTo>
                    <a:pt x="352026" y="165618"/>
                    <a:pt x="353646" y="163903"/>
                    <a:pt x="355170" y="162188"/>
                  </a:cubicBezTo>
                  <a:cubicBezTo>
                    <a:pt x="380887" y="133613"/>
                    <a:pt x="404985" y="103800"/>
                    <a:pt x="433084" y="78083"/>
                  </a:cubicBezTo>
                  <a:cubicBezTo>
                    <a:pt x="434813" y="76311"/>
                    <a:pt x="436658" y="74654"/>
                    <a:pt x="438609" y="73130"/>
                  </a:cubicBezTo>
                  <a:cubicBezTo>
                    <a:pt x="441752" y="70177"/>
                    <a:pt x="444990" y="67510"/>
                    <a:pt x="448134" y="64748"/>
                  </a:cubicBezTo>
                  <a:cubicBezTo>
                    <a:pt x="516540" y="10284"/>
                    <a:pt x="605382" y="-11471"/>
                    <a:pt x="691212" y="5217"/>
                  </a:cubicBezTo>
                  <a:lnTo>
                    <a:pt x="691212" y="5217"/>
                  </a:lnTo>
                  <a:lnTo>
                    <a:pt x="698260" y="6741"/>
                  </a:lnTo>
                  <a:lnTo>
                    <a:pt x="698260" y="6741"/>
                  </a:lnTo>
                  <a:close/>
                </a:path>
              </a:pathLst>
            </a:custGeom>
            <a:solidFill>
              <a:srgbClr val="FF6454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4" id="44"/>
            <p:cNvSpPr/>
            <p:nvPr/>
          </p:nvSpPr>
          <p:spPr>
            <a:xfrm>
              <a:off x="857751" y="3645883"/>
              <a:ext cx="1654275" cy="951304"/>
            </a:xfrm>
            <a:custGeom>
              <a:avLst/>
              <a:gdLst/>
              <a:ahLst/>
              <a:cxnLst/>
              <a:rect r="r" b="b" t="t" l="l"/>
              <a:pathLst>
                <a:path w="612552" h="352253" stroke="true" fill="norm" extrusionOk="true">
                  <a:moveTo>
                    <a:pt x="612535" y="347500"/>
                  </a:moveTo>
                  <a:cubicBezTo>
                    <a:pt x="611297" y="349024"/>
                    <a:pt x="610154" y="350548"/>
                    <a:pt x="608916" y="351977"/>
                  </a:cubicBezTo>
                  <a:lnTo>
                    <a:pt x="608058" y="351120"/>
                  </a:lnTo>
                  <a:lnTo>
                    <a:pt x="605963" y="351120"/>
                  </a:lnTo>
                  <a:cubicBezTo>
                    <a:pt x="605963" y="350548"/>
                    <a:pt x="605963" y="349786"/>
                    <a:pt x="605963" y="349120"/>
                  </a:cubicBezTo>
                  <a:cubicBezTo>
                    <a:pt x="601896" y="293112"/>
                    <a:pt x="591418" y="237763"/>
                    <a:pt x="574721" y="184146"/>
                  </a:cubicBezTo>
                  <a:cubicBezTo>
                    <a:pt x="573768" y="180813"/>
                    <a:pt x="572721" y="177384"/>
                    <a:pt x="571578" y="174145"/>
                  </a:cubicBezTo>
                  <a:cubicBezTo>
                    <a:pt x="565196" y="154524"/>
                    <a:pt x="558052" y="135188"/>
                    <a:pt x="549861" y="116043"/>
                  </a:cubicBezTo>
                  <a:cubicBezTo>
                    <a:pt x="548718" y="112995"/>
                    <a:pt x="547384" y="109947"/>
                    <a:pt x="546051" y="106994"/>
                  </a:cubicBezTo>
                  <a:cubicBezTo>
                    <a:pt x="534144" y="79753"/>
                    <a:pt x="517476" y="48034"/>
                    <a:pt x="491377" y="29270"/>
                  </a:cubicBezTo>
                  <a:cubicBezTo>
                    <a:pt x="488901" y="27460"/>
                    <a:pt x="486329" y="25746"/>
                    <a:pt x="483757" y="24222"/>
                  </a:cubicBezTo>
                  <a:lnTo>
                    <a:pt x="483757" y="24222"/>
                  </a:lnTo>
                  <a:cubicBezTo>
                    <a:pt x="479652" y="21831"/>
                    <a:pt x="475350" y="19793"/>
                    <a:pt x="470898" y="18126"/>
                  </a:cubicBezTo>
                  <a:cubicBezTo>
                    <a:pt x="464102" y="15630"/>
                    <a:pt x="457038" y="13935"/>
                    <a:pt x="449848" y="13078"/>
                  </a:cubicBezTo>
                  <a:cubicBezTo>
                    <a:pt x="448834" y="12992"/>
                    <a:pt x="447815" y="12992"/>
                    <a:pt x="446800" y="13078"/>
                  </a:cubicBezTo>
                  <a:lnTo>
                    <a:pt x="446800" y="13078"/>
                  </a:lnTo>
                  <a:cubicBezTo>
                    <a:pt x="426743" y="12125"/>
                    <a:pt x="406655" y="14116"/>
                    <a:pt x="387174" y="18983"/>
                  </a:cubicBezTo>
                  <a:lnTo>
                    <a:pt x="378601" y="20793"/>
                  </a:lnTo>
                  <a:cubicBezTo>
                    <a:pt x="354692" y="27108"/>
                    <a:pt x="329965" y="29775"/>
                    <a:pt x="305259" y="28698"/>
                  </a:cubicBezTo>
                  <a:cubicBezTo>
                    <a:pt x="302306" y="28698"/>
                    <a:pt x="299448" y="28032"/>
                    <a:pt x="296496" y="27555"/>
                  </a:cubicBezTo>
                  <a:lnTo>
                    <a:pt x="296496" y="27555"/>
                  </a:lnTo>
                  <a:cubicBezTo>
                    <a:pt x="284488" y="25308"/>
                    <a:pt x="272623" y="22355"/>
                    <a:pt x="260967" y="18697"/>
                  </a:cubicBezTo>
                  <a:cubicBezTo>
                    <a:pt x="252776" y="16221"/>
                    <a:pt x="244299" y="13649"/>
                    <a:pt x="235917" y="11744"/>
                  </a:cubicBezTo>
                  <a:cubicBezTo>
                    <a:pt x="200748" y="4048"/>
                    <a:pt x="164155" y="5991"/>
                    <a:pt x="129999" y="17364"/>
                  </a:cubicBezTo>
                  <a:lnTo>
                    <a:pt x="129999" y="17364"/>
                  </a:lnTo>
                  <a:cubicBezTo>
                    <a:pt x="113951" y="22707"/>
                    <a:pt x="98676" y="30137"/>
                    <a:pt x="84564" y="39462"/>
                  </a:cubicBezTo>
                  <a:cubicBezTo>
                    <a:pt x="44158" y="66675"/>
                    <a:pt x="15120" y="107737"/>
                    <a:pt x="2935" y="154905"/>
                  </a:cubicBezTo>
                  <a:cubicBezTo>
                    <a:pt x="2935" y="154905"/>
                    <a:pt x="2935" y="155381"/>
                    <a:pt x="2935" y="155571"/>
                  </a:cubicBezTo>
                  <a:cubicBezTo>
                    <a:pt x="2364" y="157667"/>
                    <a:pt x="1792" y="159667"/>
                    <a:pt x="1411" y="161763"/>
                  </a:cubicBezTo>
                  <a:lnTo>
                    <a:pt x="-18" y="161763"/>
                  </a:lnTo>
                  <a:cubicBezTo>
                    <a:pt x="613" y="151323"/>
                    <a:pt x="1822" y="140922"/>
                    <a:pt x="3602" y="130616"/>
                  </a:cubicBezTo>
                  <a:cubicBezTo>
                    <a:pt x="39241" y="36385"/>
                    <a:pt x="138728" y="-17317"/>
                    <a:pt x="237060" y="4600"/>
                  </a:cubicBezTo>
                  <a:cubicBezTo>
                    <a:pt x="240679" y="5457"/>
                    <a:pt x="244299" y="6315"/>
                    <a:pt x="247823" y="7458"/>
                  </a:cubicBezTo>
                  <a:cubicBezTo>
                    <a:pt x="251347" y="8601"/>
                    <a:pt x="252681" y="8696"/>
                    <a:pt x="255062" y="9458"/>
                  </a:cubicBezTo>
                  <a:lnTo>
                    <a:pt x="262491" y="11649"/>
                  </a:lnTo>
                  <a:cubicBezTo>
                    <a:pt x="276521" y="16135"/>
                    <a:pt x="290932" y="19326"/>
                    <a:pt x="305544" y="21174"/>
                  </a:cubicBezTo>
                  <a:lnTo>
                    <a:pt x="308878" y="21174"/>
                  </a:lnTo>
                  <a:cubicBezTo>
                    <a:pt x="331774" y="21497"/>
                    <a:pt x="354612" y="18773"/>
                    <a:pt x="376791" y="13078"/>
                  </a:cubicBezTo>
                  <a:lnTo>
                    <a:pt x="385459" y="11268"/>
                  </a:lnTo>
                  <a:cubicBezTo>
                    <a:pt x="404683" y="6581"/>
                    <a:pt x="424450" y="4505"/>
                    <a:pt x="444228" y="5076"/>
                  </a:cubicBezTo>
                  <a:lnTo>
                    <a:pt x="451372" y="5743"/>
                  </a:lnTo>
                  <a:cubicBezTo>
                    <a:pt x="456203" y="6362"/>
                    <a:pt x="460980" y="7343"/>
                    <a:pt x="465660" y="8696"/>
                  </a:cubicBezTo>
                  <a:lnTo>
                    <a:pt x="465660" y="8696"/>
                  </a:lnTo>
                  <a:cubicBezTo>
                    <a:pt x="468081" y="9325"/>
                    <a:pt x="470465" y="10086"/>
                    <a:pt x="472803" y="10982"/>
                  </a:cubicBezTo>
                  <a:cubicBezTo>
                    <a:pt x="481456" y="14182"/>
                    <a:pt x="489555" y="18707"/>
                    <a:pt x="496806" y="24412"/>
                  </a:cubicBezTo>
                  <a:cubicBezTo>
                    <a:pt x="518466" y="42329"/>
                    <a:pt x="535488" y="65198"/>
                    <a:pt x="546432" y="91087"/>
                  </a:cubicBezTo>
                  <a:cubicBezTo>
                    <a:pt x="548432" y="95183"/>
                    <a:pt x="550242" y="99279"/>
                    <a:pt x="551956" y="103279"/>
                  </a:cubicBezTo>
                  <a:lnTo>
                    <a:pt x="553671" y="107184"/>
                  </a:lnTo>
                  <a:lnTo>
                    <a:pt x="553671" y="107184"/>
                  </a:lnTo>
                  <a:cubicBezTo>
                    <a:pt x="586637" y="183413"/>
                    <a:pt x="606544" y="264661"/>
                    <a:pt x="612535" y="34750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5" id="45"/>
            <p:cNvSpPr/>
            <p:nvPr/>
          </p:nvSpPr>
          <p:spPr>
            <a:xfrm>
              <a:off x="2055193" y="2683619"/>
              <a:ext cx="694258" cy="997709"/>
            </a:xfrm>
            <a:custGeom>
              <a:avLst/>
              <a:gdLst/>
              <a:ahLst/>
              <a:cxnLst/>
              <a:rect r="r" b="b" t="t" l="l"/>
              <a:pathLst>
                <a:path w="257073" h="369436" stroke="true" fill="norm" extrusionOk="true">
                  <a:moveTo>
                    <a:pt x="257056" y="1247"/>
                  </a:moveTo>
                  <a:cubicBezTo>
                    <a:pt x="256399" y="1533"/>
                    <a:pt x="255789" y="1924"/>
                    <a:pt x="255246" y="2390"/>
                  </a:cubicBezTo>
                  <a:lnTo>
                    <a:pt x="255246" y="2390"/>
                  </a:lnTo>
                  <a:cubicBezTo>
                    <a:pt x="233348" y="19174"/>
                    <a:pt x="215537" y="40700"/>
                    <a:pt x="203145" y="65351"/>
                  </a:cubicBezTo>
                  <a:cubicBezTo>
                    <a:pt x="198858" y="73161"/>
                    <a:pt x="194763" y="81067"/>
                    <a:pt x="190667" y="88973"/>
                  </a:cubicBezTo>
                  <a:cubicBezTo>
                    <a:pt x="175903" y="117548"/>
                    <a:pt x="160473" y="147456"/>
                    <a:pt x="135803" y="169269"/>
                  </a:cubicBezTo>
                  <a:cubicBezTo>
                    <a:pt x="124182" y="178908"/>
                    <a:pt x="111790" y="187576"/>
                    <a:pt x="98751" y="195177"/>
                  </a:cubicBezTo>
                  <a:cubicBezTo>
                    <a:pt x="94750" y="197653"/>
                    <a:pt x="90654" y="200034"/>
                    <a:pt x="86654" y="202606"/>
                  </a:cubicBezTo>
                  <a:lnTo>
                    <a:pt x="86654" y="202606"/>
                  </a:lnTo>
                  <a:cubicBezTo>
                    <a:pt x="80939" y="206226"/>
                    <a:pt x="75224" y="210131"/>
                    <a:pt x="69985" y="214227"/>
                  </a:cubicBezTo>
                  <a:cubicBezTo>
                    <a:pt x="63788" y="218979"/>
                    <a:pt x="57990" y="224237"/>
                    <a:pt x="52650" y="229943"/>
                  </a:cubicBezTo>
                  <a:lnTo>
                    <a:pt x="52650" y="229943"/>
                  </a:lnTo>
                  <a:cubicBezTo>
                    <a:pt x="20572" y="263747"/>
                    <a:pt x="4187" y="309477"/>
                    <a:pt x="7501" y="355959"/>
                  </a:cubicBezTo>
                  <a:lnTo>
                    <a:pt x="7501" y="355959"/>
                  </a:lnTo>
                  <a:cubicBezTo>
                    <a:pt x="7501" y="358149"/>
                    <a:pt x="7501" y="360340"/>
                    <a:pt x="8168" y="362531"/>
                  </a:cubicBezTo>
                  <a:cubicBezTo>
                    <a:pt x="8835" y="364721"/>
                    <a:pt x="8168" y="364531"/>
                    <a:pt x="8168" y="365484"/>
                  </a:cubicBezTo>
                  <a:cubicBezTo>
                    <a:pt x="8436" y="367065"/>
                    <a:pt x="7503" y="368608"/>
                    <a:pt x="5977" y="369103"/>
                  </a:cubicBezTo>
                  <a:cubicBezTo>
                    <a:pt x="5729" y="369179"/>
                    <a:pt x="5463" y="369179"/>
                    <a:pt x="5215" y="369103"/>
                  </a:cubicBezTo>
                  <a:lnTo>
                    <a:pt x="4739" y="369103"/>
                  </a:lnTo>
                  <a:cubicBezTo>
                    <a:pt x="4093" y="369094"/>
                    <a:pt x="3464" y="368894"/>
                    <a:pt x="2929" y="368531"/>
                  </a:cubicBezTo>
                  <a:lnTo>
                    <a:pt x="2929" y="368531"/>
                  </a:lnTo>
                  <a:cubicBezTo>
                    <a:pt x="2133" y="368008"/>
                    <a:pt x="1583" y="367179"/>
                    <a:pt x="1405" y="366245"/>
                  </a:cubicBezTo>
                  <a:cubicBezTo>
                    <a:pt x="1405" y="364626"/>
                    <a:pt x="1405" y="363102"/>
                    <a:pt x="738" y="361578"/>
                  </a:cubicBezTo>
                  <a:cubicBezTo>
                    <a:pt x="738" y="358340"/>
                    <a:pt x="738" y="355292"/>
                    <a:pt x="167" y="352053"/>
                  </a:cubicBezTo>
                  <a:cubicBezTo>
                    <a:pt x="-1758" y="310496"/>
                    <a:pt x="11439" y="269653"/>
                    <a:pt x="37314" y="237086"/>
                  </a:cubicBezTo>
                  <a:lnTo>
                    <a:pt x="37314" y="237086"/>
                  </a:lnTo>
                  <a:cubicBezTo>
                    <a:pt x="45586" y="226390"/>
                    <a:pt x="55188" y="216779"/>
                    <a:pt x="65889" y="208511"/>
                  </a:cubicBezTo>
                  <a:cubicBezTo>
                    <a:pt x="68551" y="206406"/>
                    <a:pt x="71316" y="204435"/>
                    <a:pt x="74176" y="202606"/>
                  </a:cubicBezTo>
                  <a:cubicBezTo>
                    <a:pt x="75986" y="201272"/>
                    <a:pt x="77891" y="199939"/>
                    <a:pt x="79891" y="198701"/>
                  </a:cubicBezTo>
                  <a:lnTo>
                    <a:pt x="95322" y="189176"/>
                  </a:lnTo>
                  <a:lnTo>
                    <a:pt x="100179" y="186033"/>
                  </a:lnTo>
                  <a:cubicBezTo>
                    <a:pt x="111200" y="179565"/>
                    <a:pt x="121649" y="172174"/>
                    <a:pt x="131421" y="163935"/>
                  </a:cubicBezTo>
                  <a:cubicBezTo>
                    <a:pt x="155043" y="142979"/>
                    <a:pt x="170093" y="113833"/>
                    <a:pt x="184666" y="85639"/>
                  </a:cubicBezTo>
                  <a:cubicBezTo>
                    <a:pt x="188762" y="77638"/>
                    <a:pt x="192858" y="69732"/>
                    <a:pt x="197144" y="61922"/>
                  </a:cubicBezTo>
                  <a:cubicBezTo>
                    <a:pt x="208574" y="40128"/>
                    <a:pt x="223728" y="20497"/>
                    <a:pt x="241911" y="3914"/>
                  </a:cubicBezTo>
                  <a:cubicBezTo>
                    <a:pt x="243626" y="2390"/>
                    <a:pt x="245340" y="1057"/>
                    <a:pt x="247055" y="-277"/>
                  </a:cubicBezTo>
                  <a:lnTo>
                    <a:pt x="247055" y="-277"/>
                  </a:lnTo>
                  <a:lnTo>
                    <a:pt x="254103" y="1247"/>
                  </a:lnTo>
                  <a:lnTo>
                    <a:pt x="254103" y="1247"/>
                  </a:ln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6" id="46"/>
            <p:cNvSpPr/>
            <p:nvPr/>
          </p:nvSpPr>
          <p:spPr>
            <a:xfrm>
              <a:off x="1210161" y="4046661"/>
              <a:ext cx="1213568" cy="264996"/>
            </a:xfrm>
            <a:custGeom>
              <a:avLst/>
              <a:gdLst/>
              <a:ahLst/>
              <a:cxnLst/>
              <a:rect r="r" b="b" t="t" l="l"/>
              <a:pathLst>
                <a:path w="449365" h="98124" stroke="true" fill="norm" extrusionOk="true">
                  <a:moveTo>
                    <a:pt x="448991" y="34316"/>
                  </a:moveTo>
                  <a:lnTo>
                    <a:pt x="448991" y="34888"/>
                  </a:lnTo>
                  <a:cubicBezTo>
                    <a:pt x="447953" y="36355"/>
                    <a:pt x="445953" y="36774"/>
                    <a:pt x="444419" y="35840"/>
                  </a:cubicBezTo>
                  <a:lnTo>
                    <a:pt x="444419" y="35840"/>
                  </a:lnTo>
                  <a:cubicBezTo>
                    <a:pt x="422550" y="20886"/>
                    <a:pt x="395240" y="16228"/>
                    <a:pt x="369648" y="23077"/>
                  </a:cubicBezTo>
                  <a:cubicBezTo>
                    <a:pt x="342752" y="29601"/>
                    <a:pt x="319674" y="46794"/>
                    <a:pt x="305735" y="70702"/>
                  </a:cubicBezTo>
                  <a:cubicBezTo>
                    <a:pt x="305269" y="71568"/>
                    <a:pt x="304422" y="72169"/>
                    <a:pt x="303449" y="72321"/>
                  </a:cubicBezTo>
                  <a:cubicBezTo>
                    <a:pt x="302476" y="72492"/>
                    <a:pt x="301473" y="72254"/>
                    <a:pt x="300687" y="71654"/>
                  </a:cubicBezTo>
                  <a:cubicBezTo>
                    <a:pt x="268817" y="43774"/>
                    <a:pt x="231040" y="23486"/>
                    <a:pt x="190197" y="12314"/>
                  </a:cubicBezTo>
                  <a:cubicBezTo>
                    <a:pt x="149407" y="1379"/>
                    <a:pt x="106032" y="5684"/>
                    <a:pt x="68181" y="24410"/>
                  </a:cubicBezTo>
                  <a:cubicBezTo>
                    <a:pt x="38809" y="39974"/>
                    <a:pt x="16591" y="66282"/>
                    <a:pt x="6174" y="97848"/>
                  </a:cubicBezTo>
                  <a:lnTo>
                    <a:pt x="-18" y="94800"/>
                  </a:lnTo>
                  <a:cubicBezTo>
                    <a:pt x="11073" y="62015"/>
                    <a:pt x="34326" y="34735"/>
                    <a:pt x="64943" y="18600"/>
                  </a:cubicBezTo>
                  <a:cubicBezTo>
                    <a:pt x="104255" y="-1022"/>
                    <a:pt x="149401" y="-5527"/>
                    <a:pt x="191816" y="5932"/>
                  </a:cubicBezTo>
                  <a:cubicBezTo>
                    <a:pt x="232369" y="16905"/>
                    <a:pt x="269977" y="36755"/>
                    <a:pt x="301925" y="64034"/>
                  </a:cubicBezTo>
                  <a:cubicBezTo>
                    <a:pt x="308956" y="52957"/>
                    <a:pt x="317964" y="43270"/>
                    <a:pt x="328500" y="35459"/>
                  </a:cubicBezTo>
                  <a:cubicBezTo>
                    <a:pt x="340254" y="26544"/>
                    <a:pt x="353755" y="20219"/>
                    <a:pt x="368124" y="16885"/>
                  </a:cubicBezTo>
                  <a:cubicBezTo>
                    <a:pt x="392889" y="10551"/>
                    <a:pt x="419140" y="13961"/>
                    <a:pt x="441466" y="26410"/>
                  </a:cubicBezTo>
                  <a:cubicBezTo>
                    <a:pt x="443628" y="27563"/>
                    <a:pt x="445724" y="28839"/>
                    <a:pt x="447753" y="30220"/>
                  </a:cubicBezTo>
                  <a:lnTo>
                    <a:pt x="448324" y="30220"/>
                  </a:lnTo>
                  <a:cubicBezTo>
                    <a:pt x="449381" y="31306"/>
                    <a:pt x="449648" y="32945"/>
                    <a:pt x="448991" y="3431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7" id="47"/>
            <p:cNvSpPr/>
            <p:nvPr/>
          </p:nvSpPr>
          <p:spPr>
            <a:xfrm>
              <a:off x="2336291" y="3057381"/>
              <a:ext cx="536120" cy="887202"/>
            </a:xfrm>
            <a:custGeom>
              <a:avLst/>
              <a:gdLst/>
              <a:ahLst/>
              <a:cxnLst/>
              <a:rect r="r" b="b" t="t" l="l"/>
              <a:pathLst>
                <a:path w="198517" h="328517" stroke="true" fill="norm" extrusionOk="true">
                  <a:moveTo>
                    <a:pt x="198500" y="6581"/>
                  </a:moveTo>
                  <a:cubicBezTo>
                    <a:pt x="194794" y="8572"/>
                    <a:pt x="191203" y="10772"/>
                    <a:pt x="187736" y="13154"/>
                  </a:cubicBezTo>
                  <a:cubicBezTo>
                    <a:pt x="170115" y="25651"/>
                    <a:pt x="155770" y="42215"/>
                    <a:pt x="145922" y="61445"/>
                  </a:cubicBezTo>
                  <a:cubicBezTo>
                    <a:pt x="126110" y="99545"/>
                    <a:pt x="121061" y="145170"/>
                    <a:pt x="117347" y="181937"/>
                  </a:cubicBezTo>
                  <a:cubicBezTo>
                    <a:pt x="117137" y="183508"/>
                    <a:pt x="115870" y="184727"/>
                    <a:pt x="114299" y="184889"/>
                  </a:cubicBezTo>
                  <a:cubicBezTo>
                    <a:pt x="81980" y="189690"/>
                    <a:pt x="52748" y="206740"/>
                    <a:pt x="32669" y="232514"/>
                  </a:cubicBezTo>
                  <a:cubicBezTo>
                    <a:pt x="12695" y="258794"/>
                    <a:pt x="3466" y="291693"/>
                    <a:pt x="6856" y="324526"/>
                  </a:cubicBezTo>
                  <a:cubicBezTo>
                    <a:pt x="7009" y="325117"/>
                    <a:pt x="7009" y="325745"/>
                    <a:pt x="6856" y="326336"/>
                  </a:cubicBezTo>
                  <a:lnTo>
                    <a:pt x="6856" y="326336"/>
                  </a:lnTo>
                  <a:cubicBezTo>
                    <a:pt x="6333" y="327374"/>
                    <a:pt x="5342" y="328079"/>
                    <a:pt x="4189" y="328241"/>
                  </a:cubicBezTo>
                  <a:lnTo>
                    <a:pt x="4189" y="328241"/>
                  </a:lnTo>
                  <a:cubicBezTo>
                    <a:pt x="2465" y="328260"/>
                    <a:pt x="999" y="326993"/>
                    <a:pt x="760" y="325288"/>
                  </a:cubicBezTo>
                  <a:cubicBezTo>
                    <a:pt x="170" y="320259"/>
                    <a:pt x="-87" y="315201"/>
                    <a:pt x="-1" y="310143"/>
                  </a:cubicBezTo>
                  <a:cubicBezTo>
                    <a:pt x="237" y="280530"/>
                    <a:pt x="10066" y="251793"/>
                    <a:pt x="28002" y="228228"/>
                  </a:cubicBezTo>
                  <a:cubicBezTo>
                    <a:pt x="48595" y="201787"/>
                    <a:pt x="78380" y="184070"/>
                    <a:pt x="111441" y="178603"/>
                  </a:cubicBezTo>
                  <a:cubicBezTo>
                    <a:pt x="115441" y="141741"/>
                    <a:pt x="120966" y="96497"/>
                    <a:pt x="140778" y="58302"/>
                  </a:cubicBezTo>
                  <a:cubicBezTo>
                    <a:pt x="153399" y="33394"/>
                    <a:pt x="173344" y="12954"/>
                    <a:pt x="197928" y="-277"/>
                  </a:cubicBezTo>
                  <a:cubicBezTo>
                    <a:pt x="197642" y="1914"/>
                    <a:pt x="198119" y="4200"/>
                    <a:pt x="198500" y="658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8" id="48"/>
            <p:cNvSpPr/>
            <p:nvPr/>
          </p:nvSpPr>
          <p:spPr>
            <a:xfrm>
              <a:off x="1525087" y="3110316"/>
              <a:ext cx="751053" cy="574459"/>
            </a:xfrm>
            <a:custGeom>
              <a:avLst/>
              <a:gdLst/>
              <a:ahLst/>
              <a:cxnLst/>
              <a:rect r="r" b="b" t="t" l="l"/>
              <a:pathLst>
                <a:path w="278103" h="212713" stroke="true" fill="norm" extrusionOk="true">
                  <a:moveTo>
                    <a:pt x="1766" y="212437"/>
                  </a:moveTo>
                  <a:cubicBezTo>
                    <a:pt x="-7525" y="168698"/>
                    <a:pt x="20401" y="125712"/>
                    <a:pt x="64139" y="116415"/>
                  </a:cubicBezTo>
                  <a:cubicBezTo>
                    <a:pt x="72720" y="114596"/>
                    <a:pt x="81539" y="114177"/>
                    <a:pt x="90253" y="115187"/>
                  </a:cubicBezTo>
                  <a:cubicBezTo>
                    <a:pt x="88723" y="69410"/>
                    <a:pt x="114554" y="27099"/>
                    <a:pt x="155976" y="7554"/>
                  </a:cubicBezTo>
                  <a:cubicBezTo>
                    <a:pt x="200169" y="-10991"/>
                    <a:pt x="251309" y="4287"/>
                    <a:pt x="278086" y="44035"/>
                  </a:cubicBezTo>
                  <a:lnTo>
                    <a:pt x="272276" y="47559"/>
                  </a:lnTo>
                  <a:cubicBezTo>
                    <a:pt x="247309" y="10631"/>
                    <a:pt x="199713" y="-3495"/>
                    <a:pt x="158643" y="13841"/>
                  </a:cubicBezTo>
                  <a:cubicBezTo>
                    <a:pt x="118626" y="32862"/>
                    <a:pt x="94301" y="74410"/>
                    <a:pt x="97302" y="118616"/>
                  </a:cubicBezTo>
                  <a:lnTo>
                    <a:pt x="97302" y="122902"/>
                  </a:lnTo>
                  <a:lnTo>
                    <a:pt x="93015" y="122235"/>
                  </a:lnTo>
                  <a:cubicBezTo>
                    <a:pt x="52718" y="115396"/>
                    <a:pt x="14504" y="142514"/>
                    <a:pt x="7662" y="182814"/>
                  </a:cubicBezTo>
                  <a:cubicBezTo>
                    <a:pt x="6095" y="192034"/>
                    <a:pt x="6292" y="201474"/>
                    <a:pt x="8243" y="21062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49" id="49"/>
            <p:cNvSpPr/>
            <p:nvPr/>
          </p:nvSpPr>
          <p:spPr>
            <a:xfrm>
              <a:off x="1345592" y="3134414"/>
              <a:ext cx="475121" cy="475999"/>
            </a:xfrm>
            <a:custGeom>
              <a:avLst/>
              <a:gdLst/>
              <a:ahLst/>
              <a:cxnLst/>
              <a:rect r="r" b="b" t="t" l="l"/>
              <a:pathLst>
                <a:path w="175930" h="176255" stroke="true" fill="norm" extrusionOk="true">
                  <a:moveTo>
                    <a:pt x="171767" y="175892"/>
                  </a:moveTo>
                  <a:cubicBezTo>
                    <a:pt x="171263" y="175987"/>
                    <a:pt x="170747" y="175987"/>
                    <a:pt x="170243" y="175892"/>
                  </a:cubicBezTo>
                  <a:cubicBezTo>
                    <a:pt x="95795" y="139764"/>
                    <a:pt x="35866" y="79356"/>
                    <a:pt x="317" y="4633"/>
                  </a:cubicBezTo>
                  <a:cubicBezTo>
                    <a:pt x="-498" y="2918"/>
                    <a:pt x="227" y="880"/>
                    <a:pt x="1937" y="61"/>
                  </a:cubicBezTo>
                  <a:cubicBezTo>
                    <a:pt x="3646" y="-759"/>
                    <a:pt x="5693" y="-35"/>
                    <a:pt x="6509" y="1680"/>
                  </a:cubicBezTo>
                  <a:cubicBezTo>
                    <a:pt x="41582" y="75041"/>
                    <a:pt x="100659" y="134220"/>
                    <a:pt x="173958" y="169415"/>
                  </a:cubicBezTo>
                  <a:cubicBezTo>
                    <a:pt x="175668" y="170234"/>
                    <a:pt x="176393" y="172273"/>
                    <a:pt x="175578" y="173987"/>
                  </a:cubicBezTo>
                  <a:cubicBezTo>
                    <a:pt x="175577" y="173987"/>
                    <a:pt x="175577" y="173987"/>
                    <a:pt x="175577" y="173987"/>
                  </a:cubicBezTo>
                  <a:cubicBezTo>
                    <a:pt x="174931" y="175454"/>
                    <a:pt x="173330" y="176254"/>
                    <a:pt x="171767" y="175892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0" id="50"/>
            <p:cNvSpPr/>
            <p:nvPr/>
          </p:nvSpPr>
          <p:spPr>
            <a:xfrm>
              <a:off x="1310428" y="3105714"/>
              <a:ext cx="91081" cy="91087"/>
            </a:xfrm>
            <a:custGeom>
              <a:avLst/>
              <a:gdLst/>
              <a:ahLst/>
              <a:cxnLst/>
              <a:rect r="r" b="b" t="t" l="l"/>
              <a:pathLst>
                <a:path w="33726" h="33728" stroke="true" fill="norm" extrusionOk="true">
                  <a:moveTo>
                    <a:pt x="9624" y="1353"/>
                  </a:moveTo>
                  <a:cubicBezTo>
                    <a:pt x="18037" y="-2638"/>
                    <a:pt x="28091" y="953"/>
                    <a:pt x="32080" y="9364"/>
                  </a:cubicBezTo>
                  <a:cubicBezTo>
                    <a:pt x="36069" y="17774"/>
                    <a:pt x="32482" y="27833"/>
                    <a:pt x="24068" y="31824"/>
                  </a:cubicBezTo>
                  <a:cubicBezTo>
                    <a:pt x="15663" y="35805"/>
                    <a:pt x="5619" y="32233"/>
                    <a:pt x="1623" y="23832"/>
                  </a:cubicBezTo>
                  <a:cubicBezTo>
                    <a:pt x="-2379" y="15422"/>
                    <a:pt x="1193" y="5363"/>
                    <a:pt x="9601" y="1363"/>
                  </a:cubicBezTo>
                  <a:cubicBezTo>
                    <a:pt x="9608" y="1363"/>
                    <a:pt x="9616" y="1353"/>
                    <a:pt x="9624" y="135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1" id="51"/>
            <p:cNvSpPr/>
            <p:nvPr/>
          </p:nvSpPr>
          <p:spPr>
            <a:xfrm>
              <a:off x="1647428" y="2900947"/>
              <a:ext cx="312498" cy="534570"/>
            </a:xfrm>
            <a:custGeom>
              <a:avLst/>
              <a:gdLst/>
              <a:ahLst/>
              <a:cxnLst/>
              <a:rect r="r" b="b" t="t" l="l"/>
              <a:pathLst>
                <a:path w="115713" h="197943" stroke="true" fill="norm" extrusionOk="true">
                  <a:moveTo>
                    <a:pt x="112294" y="197666"/>
                  </a:moveTo>
                  <a:cubicBezTo>
                    <a:pt x="110829" y="197695"/>
                    <a:pt x="109515" y="196771"/>
                    <a:pt x="109055" y="195380"/>
                  </a:cubicBezTo>
                  <a:cubicBezTo>
                    <a:pt x="86380" y="125324"/>
                    <a:pt x="49550" y="60678"/>
                    <a:pt x="851" y="5452"/>
                  </a:cubicBezTo>
                  <a:cubicBezTo>
                    <a:pt x="-411" y="4032"/>
                    <a:pt x="-283" y="1861"/>
                    <a:pt x="1137" y="594"/>
                  </a:cubicBezTo>
                  <a:cubicBezTo>
                    <a:pt x="2557" y="-673"/>
                    <a:pt x="4732" y="-540"/>
                    <a:pt x="5995" y="880"/>
                  </a:cubicBezTo>
                  <a:cubicBezTo>
                    <a:pt x="55264" y="56820"/>
                    <a:pt x="92544" y="122276"/>
                    <a:pt x="115532" y="193189"/>
                  </a:cubicBezTo>
                  <a:cubicBezTo>
                    <a:pt x="116103" y="194999"/>
                    <a:pt x="115133" y="196942"/>
                    <a:pt x="113342" y="197571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2" id="52"/>
            <p:cNvSpPr/>
            <p:nvPr/>
          </p:nvSpPr>
          <p:spPr>
            <a:xfrm>
              <a:off x="1616365" y="2864683"/>
              <a:ext cx="90998" cy="91087"/>
            </a:xfrm>
            <a:custGeom>
              <a:avLst/>
              <a:gdLst/>
              <a:ahLst/>
              <a:cxnLst/>
              <a:rect r="r" b="b" t="t" l="l"/>
              <a:pathLst>
                <a:path w="33695" h="33728" stroke="true" fill="norm" extrusionOk="true">
                  <a:moveTo>
                    <a:pt x="9592" y="1353"/>
                  </a:moveTo>
                  <a:cubicBezTo>
                    <a:pt x="18005" y="-2638"/>
                    <a:pt x="28059" y="953"/>
                    <a:pt x="32048" y="9364"/>
                  </a:cubicBezTo>
                  <a:cubicBezTo>
                    <a:pt x="36037" y="17774"/>
                    <a:pt x="32450" y="27833"/>
                    <a:pt x="24037" y="31824"/>
                  </a:cubicBezTo>
                  <a:cubicBezTo>
                    <a:pt x="15632" y="35805"/>
                    <a:pt x="5588" y="32233"/>
                    <a:pt x="1591" y="23832"/>
                  </a:cubicBezTo>
                  <a:cubicBezTo>
                    <a:pt x="-2358" y="15412"/>
                    <a:pt x="1212" y="5382"/>
                    <a:pt x="9592" y="135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3" id="53"/>
            <p:cNvSpPr/>
            <p:nvPr/>
          </p:nvSpPr>
          <p:spPr>
            <a:xfrm>
              <a:off x="1926119" y="2701927"/>
              <a:ext cx="198580" cy="626640"/>
            </a:xfrm>
            <a:custGeom>
              <a:avLst/>
              <a:gdLst/>
              <a:ahLst/>
              <a:cxnLst/>
              <a:rect r="r" b="b" t="t" l="l"/>
              <a:pathLst>
                <a:path w="73531" h="232035" stroke="true" fill="norm" extrusionOk="true">
                  <a:moveTo>
                    <a:pt x="68821" y="231736"/>
                  </a:moveTo>
                  <a:lnTo>
                    <a:pt x="68821" y="231736"/>
                  </a:lnTo>
                  <a:cubicBezTo>
                    <a:pt x="66933" y="231583"/>
                    <a:pt x="65525" y="229935"/>
                    <a:pt x="65676" y="228040"/>
                  </a:cubicBezTo>
                  <a:cubicBezTo>
                    <a:pt x="65677" y="228040"/>
                    <a:pt x="65677" y="228030"/>
                    <a:pt x="65678" y="228021"/>
                  </a:cubicBezTo>
                  <a:cubicBezTo>
                    <a:pt x="71756" y="148173"/>
                    <a:pt x="48563" y="68849"/>
                    <a:pt x="432" y="4850"/>
                  </a:cubicBezTo>
                  <a:cubicBezTo>
                    <a:pt x="-505" y="3202"/>
                    <a:pt x="70" y="1107"/>
                    <a:pt x="1716" y="173"/>
                  </a:cubicBezTo>
                  <a:cubicBezTo>
                    <a:pt x="3070" y="-598"/>
                    <a:pt x="4771" y="-360"/>
                    <a:pt x="5861" y="754"/>
                  </a:cubicBezTo>
                  <a:cubicBezTo>
                    <a:pt x="55065" y="66058"/>
                    <a:pt x="78770" y="147068"/>
                    <a:pt x="72536" y="228592"/>
                  </a:cubicBezTo>
                  <a:cubicBezTo>
                    <a:pt x="72443" y="230431"/>
                    <a:pt x="70876" y="231850"/>
                    <a:pt x="69038" y="231755"/>
                  </a:cubicBezTo>
                  <a:cubicBezTo>
                    <a:pt x="68966" y="231755"/>
                    <a:pt x="68893" y="231745"/>
                    <a:pt x="68821" y="23173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4" id="54"/>
            <p:cNvSpPr/>
            <p:nvPr/>
          </p:nvSpPr>
          <p:spPr>
            <a:xfrm>
              <a:off x="1894779" y="2678445"/>
              <a:ext cx="91168" cy="91087"/>
            </a:xfrm>
            <a:custGeom>
              <a:avLst/>
              <a:gdLst/>
              <a:ahLst/>
              <a:cxnLst/>
              <a:rect r="r" b="b" t="t" l="l"/>
              <a:pathLst>
                <a:path w="33758" h="33728" stroke="true" fill="norm" extrusionOk="true">
                  <a:moveTo>
                    <a:pt x="9655" y="1353"/>
                  </a:moveTo>
                  <a:cubicBezTo>
                    <a:pt x="18069" y="-2638"/>
                    <a:pt x="28122" y="953"/>
                    <a:pt x="32112" y="9364"/>
                  </a:cubicBezTo>
                  <a:cubicBezTo>
                    <a:pt x="36101" y="17774"/>
                    <a:pt x="32513" y="27833"/>
                    <a:pt x="24100" y="31824"/>
                  </a:cubicBezTo>
                  <a:cubicBezTo>
                    <a:pt x="15695" y="35805"/>
                    <a:pt x="5651" y="32233"/>
                    <a:pt x="1654" y="23832"/>
                  </a:cubicBezTo>
                  <a:cubicBezTo>
                    <a:pt x="-2372" y="15498"/>
                    <a:pt x="1123" y="5468"/>
                    <a:pt x="9460" y="1449"/>
                  </a:cubicBezTo>
                  <a:cubicBezTo>
                    <a:pt x="9525" y="1410"/>
                    <a:pt x="9590" y="1382"/>
                    <a:pt x="9655" y="135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5" id="55"/>
            <p:cNvSpPr/>
            <p:nvPr/>
          </p:nvSpPr>
          <p:spPr>
            <a:xfrm>
              <a:off x="2111426" y="4225608"/>
              <a:ext cx="611519" cy="442320"/>
            </a:xfrm>
            <a:custGeom>
              <a:avLst/>
              <a:gdLst/>
              <a:ahLst/>
              <a:cxnLst/>
              <a:rect r="r" b="b" t="t" l="l"/>
              <a:pathLst>
                <a:path w="226436" h="163784" stroke="true" fill="norm" extrusionOk="true">
                  <a:moveTo>
                    <a:pt x="146795" y="163508"/>
                  </a:moveTo>
                  <a:lnTo>
                    <a:pt x="33447" y="142362"/>
                  </a:lnTo>
                  <a:cubicBezTo>
                    <a:pt x="24312" y="141343"/>
                    <a:pt x="15572" y="138076"/>
                    <a:pt x="8016" y="132837"/>
                  </a:cubicBezTo>
                  <a:cubicBezTo>
                    <a:pt x="335" y="127389"/>
                    <a:pt x="-2215" y="117149"/>
                    <a:pt x="2015" y="108739"/>
                  </a:cubicBezTo>
                  <a:cubicBezTo>
                    <a:pt x="7158" y="100642"/>
                    <a:pt x="18589" y="100071"/>
                    <a:pt x="28209" y="100357"/>
                  </a:cubicBezTo>
                  <a:lnTo>
                    <a:pt x="85359" y="102262"/>
                  </a:lnTo>
                  <a:cubicBezTo>
                    <a:pt x="78996" y="84202"/>
                    <a:pt x="76153" y="65095"/>
                    <a:pt x="76977" y="45969"/>
                  </a:cubicBezTo>
                  <a:cubicBezTo>
                    <a:pt x="76613" y="35044"/>
                    <a:pt x="79177" y="24223"/>
                    <a:pt x="84406" y="14632"/>
                  </a:cubicBezTo>
                  <a:cubicBezTo>
                    <a:pt x="89912" y="4888"/>
                    <a:pt x="100475" y="-875"/>
                    <a:pt x="111648" y="-227"/>
                  </a:cubicBezTo>
                  <a:cubicBezTo>
                    <a:pt x="124697" y="1487"/>
                    <a:pt x="133555" y="13965"/>
                    <a:pt x="138794" y="26157"/>
                  </a:cubicBezTo>
                  <a:cubicBezTo>
                    <a:pt x="146404" y="43835"/>
                    <a:pt x="149862" y="63028"/>
                    <a:pt x="148891" y="82259"/>
                  </a:cubicBezTo>
                  <a:cubicBezTo>
                    <a:pt x="155977" y="59437"/>
                    <a:pt x="167112" y="38082"/>
                    <a:pt x="181752" y="19204"/>
                  </a:cubicBezTo>
                  <a:cubicBezTo>
                    <a:pt x="185571" y="13774"/>
                    <a:pt x="190391" y="9117"/>
                    <a:pt x="195944" y="5488"/>
                  </a:cubicBezTo>
                  <a:cubicBezTo>
                    <a:pt x="201592" y="1754"/>
                    <a:pt x="208698" y="1011"/>
                    <a:pt x="214994" y="3488"/>
                  </a:cubicBezTo>
                  <a:cubicBezTo>
                    <a:pt x="221509" y="6926"/>
                    <a:pt x="225795" y="13479"/>
                    <a:pt x="226329" y="20823"/>
                  </a:cubicBezTo>
                  <a:cubicBezTo>
                    <a:pt x="226748" y="28072"/>
                    <a:pt x="225710" y="35320"/>
                    <a:pt x="223281" y="42159"/>
                  </a:cubicBezTo>
                  <a:cubicBezTo>
                    <a:pt x="208736" y="88555"/>
                    <a:pt x="182380" y="130370"/>
                    <a:pt x="146795" y="16350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6" id="56"/>
            <p:cNvSpPr/>
            <p:nvPr/>
          </p:nvSpPr>
          <p:spPr>
            <a:xfrm>
              <a:off x="2478330" y="4606450"/>
              <a:ext cx="535305" cy="2275754"/>
            </a:xfrm>
            <a:custGeom>
              <a:avLst/>
              <a:gdLst/>
              <a:ahLst/>
              <a:cxnLst/>
              <a:rect r="r" b="b" t="t" l="l"/>
              <a:pathLst>
                <a:path w="198215" h="842676" stroke="true" fill="norm" extrusionOk="true">
                  <a:moveTo>
                    <a:pt x="198198" y="842400"/>
                  </a:moveTo>
                  <a:lnTo>
                    <a:pt x="188673" y="842400"/>
                  </a:lnTo>
                  <a:cubicBezTo>
                    <a:pt x="188673" y="838019"/>
                    <a:pt x="188006" y="833733"/>
                    <a:pt x="187625" y="829446"/>
                  </a:cubicBezTo>
                  <a:lnTo>
                    <a:pt x="187625" y="829446"/>
                  </a:lnTo>
                  <a:cubicBezTo>
                    <a:pt x="164527" y="546516"/>
                    <a:pt x="101347" y="268310"/>
                    <a:pt x="-18" y="3152"/>
                  </a:cubicBezTo>
                  <a:lnTo>
                    <a:pt x="8841" y="-277"/>
                  </a:lnTo>
                  <a:cubicBezTo>
                    <a:pt x="102024" y="243306"/>
                    <a:pt x="163079" y="497986"/>
                    <a:pt x="190482" y="757342"/>
                  </a:cubicBezTo>
                  <a:cubicBezTo>
                    <a:pt x="192578" y="776392"/>
                    <a:pt x="194416" y="795442"/>
                    <a:pt x="196007" y="814492"/>
                  </a:cubicBezTo>
                  <a:lnTo>
                    <a:pt x="196007" y="814492"/>
                  </a:lnTo>
                  <a:cubicBezTo>
                    <a:pt x="196007" y="819540"/>
                    <a:pt x="196864" y="824588"/>
                    <a:pt x="197245" y="829637"/>
                  </a:cubicBezTo>
                  <a:lnTo>
                    <a:pt x="197245" y="829637"/>
                  </a:lnTo>
                  <a:cubicBezTo>
                    <a:pt x="197293" y="830237"/>
                    <a:pt x="197293" y="830846"/>
                    <a:pt x="197245" y="831446"/>
                  </a:cubicBezTo>
                  <a:cubicBezTo>
                    <a:pt x="197721" y="835256"/>
                    <a:pt x="198007" y="838781"/>
                    <a:pt x="198198" y="84240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7" id="57"/>
            <p:cNvSpPr/>
            <p:nvPr/>
          </p:nvSpPr>
          <p:spPr>
            <a:xfrm>
              <a:off x="923860" y="4479375"/>
              <a:ext cx="1724502" cy="2402827"/>
            </a:xfrm>
            <a:custGeom>
              <a:avLst/>
              <a:gdLst/>
              <a:ahLst/>
              <a:cxnLst/>
              <a:rect r="r" b="b" t="t" l="l"/>
              <a:pathLst>
                <a:path w="638556" h="889729" stroke="true" fill="norm" extrusionOk="true">
                  <a:moveTo>
                    <a:pt x="113901" y="101736"/>
                  </a:moveTo>
                  <a:cubicBezTo>
                    <a:pt x="337781" y="328155"/>
                    <a:pt x="515911" y="595607"/>
                    <a:pt x="638538" y="889453"/>
                  </a:cubicBezTo>
                  <a:lnTo>
                    <a:pt x="627109" y="889453"/>
                  </a:lnTo>
                  <a:cubicBezTo>
                    <a:pt x="503795" y="595264"/>
                    <a:pt x="324553" y="327812"/>
                    <a:pt x="99328" y="101926"/>
                  </a:cubicBezTo>
                  <a:cubicBezTo>
                    <a:pt x="80278" y="82371"/>
                    <a:pt x="60498" y="63160"/>
                    <a:pt x="39987" y="44300"/>
                  </a:cubicBezTo>
                  <a:cubicBezTo>
                    <a:pt x="26843" y="31823"/>
                    <a:pt x="13413" y="19631"/>
                    <a:pt x="-18" y="7534"/>
                  </a:cubicBezTo>
                  <a:lnTo>
                    <a:pt x="7031" y="-277"/>
                  </a:lnTo>
                  <a:cubicBezTo>
                    <a:pt x="20175" y="11534"/>
                    <a:pt x="33193" y="23469"/>
                    <a:pt x="46083" y="35537"/>
                  </a:cubicBezTo>
                  <a:cubicBezTo>
                    <a:pt x="68880" y="57188"/>
                    <a:pt x="91486" y="79257"/>
                    <a:pt x="113901" y="10173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8" id="58"/>
            <p:cNvSpPr/>
            <p:nvPr/>
          </p:nvSpPr>
          <p:spPr>
            <a:xfrm>
              <a:off x="313364" y="3900463"/>
              <a:ext cx="1459379" cy="1597721"/>
            </a:xfrm>
            <a:custGeom>
              <a:avLst/>
              <a:gdLst/>
              <a:ahLst/>
              <a:cxnLst/>
              <a:rect r="r" b="b" t="t" l="l"/>
              <a:pathLst>
                <a:path w="540385" h="591611" stroke="true" fill="norm" extrusionOk="true">
                  <a:moveTo>
                    <a:pt x="254329" y="177891"/>
                  </a:moveTo>
                  <a:cubicBezTo>
                    <a:pt x="155419" y="210600"/>
                    <a:pt x="69965" y="274846"/>
                    <a:pt x="11060" y="360771"/>
                  </a:cubicBezTo>
                  <a:cubicBezTo>
                    <a:pt x="5565" y="367743"/>
                    <a:pt x="1840" y="375954"/>
                    <a:pt x="202" y="384679"/>
                  </a:cubicBezTo>
                  <a:cubicBezTo>
                    <a:pt x="-1131" y="393670"/>
                    <a:pt x="3703" y="402433"/>
                    <a:pt x="12013" y="406110"/>
                  </a:cubicBezTo>
                  <a:cubicBezTo>
                    <a:pt x="21174" y="407329"/>
                    <a:pt x="30394" y="404319"/>
                    <a:pt x="37064" y="397918"/>
                  </a:cubicBezTo>
                  <a:lnTo>
                    <a:pt x="121360" y="336959"/>
                  </a:lnTo>
                  <a:cubicBezTo>
                    <a:pt x="81740" y="398623"/>
                    <a:pt x="60223" y="470175"/>
                    <a:pt x="59257" y="543460"/>
                  </a:cubicBezTo>
                  <a:cubicBezTo>
                    <a:pt x="59257" y="561653"/>
                    <a:pt x="62305" y="584037"/>
                    <a:pt x="79450" y="590228"/>
                  </a:cubicBezTo>
                  <a:cubicBezTo>
                    <a:pt x="91960" y="593619"/>
                    <a:pt x="105273" y="589057"/>
                    <a:pt x="113073" y="578703"/>
                  </a:cubicBezTo>
                  <a:cubicBezTo>
                    <a:pt x="120508" y="568444"/>
                    <a:pt x="125760" y="556777"/>
                    <a:pt x="128504" y="544413"/>
                  </a:cubicBezTo>
                  <a:lnTo>
                    <a:pt x="171557" y="399728"/>
                  </a:lnTo>
                  <a:cubicBezTo>
                    <a:pt x="171231" y="453144"/>
                    <a:pt x="183431" y="505894"/>
                    <a:pt x="207180" y="553747"/>
                  </a:cubicBezTo>
                  <a:cubicBezTo>
                    <a:pt x="211257" y="563473"/>
                    <a:pt x="217287" y="572255"/>
                    <a:pt x="224897" y="579560"/>
                  </a:cubicBezTo>
                  <a:cubicBezTo>
                    <a:pt x="232763" y="586828"/>
                    <a:pt x="243863" y="589428"/>
                    <a:pt x="254138" y="586418"/>
                  </a:cubicBezTo>
                  <a:cubicBezTo>
                    <a:pt x="270902" y="580227"/>
                    <a:pt x="274331" y="557843"/>
                    <a:pt x="274331" y="540317"/>
                  </a:cubicBezTo>
                  <a:cubicBezTo>
                    <a:pt x="274571" y="481272"/>
                    <a:pt x="268182" y="422388"/>
                    <a:pt x="255281" y="364771"/>
                  </a:cubicBezTo>
                  <a:cubicBezTo>
                    <a:pt x="276141" y="415159"/>
                    <a:pt x="319480" y="456402"/>
                    <a:pt x="365581" y="485358"/>
                  </a:cubicBezTo>
                  <a:cubicBezTo>
                    <a:pt x="374067" y="491416"/>
                    <a:pt x="383854" y="495388"/>
                    <a:pt x="394156" y="496978"/>
                  </a:cubicBezTo>
                  <a:cubicBezTo>
                    <a:pt x="404617" y="498359"/>
                    <a:pt x="414934" y="493568"/>
                    <a:pt x="420635" y="484691"/>
                  </a:cubicBezTo>
                  <a:cubicBezTo>
                    <a:pt x="427684" y="471547"/>
                    <a:pt x="419016" y="456116"/>
                    <a:pt x="410348" y="443638"/>
                  </a:cubicBezTo>
                  <a:cubicBezTo>
                    <a:pt x="376199" y="396404"/>
                    <a:pt x="336657" y="353313"/>
                    <a:pt x="292524" y="315242"/>
                  </a:cubicBezTo>
                  <a:cubicBezTo>
                    <a:pt x="348820" y="318099"/>
                    <a:pt x="405252" y="314003"/>
                    <a:pt x="460545" y="303050"/>
                  </a:cubicBezTo>
                  <a:cubicBezTo>
                    <a:pt x="469229" y="301887"/>
                    <a:pt x="477643" y="299211"/>
                    <a:pt x="485405" y="295144"/>
                  </a:cubicBezTo>
                  <a:cubicBezTo>
                    <a:pt x="497767" y="289419"/>
                    <a:pt x="503144" y="274751"/>
                    <a:pt x="497415" y="262387"/>
                  </a:cubicBezTo>
                  <a:cubicBezTo>
                    <a:pt x="495493" y="258244"/>
                    <a:pt x="492457" y="254710"/>
                    <a:pt x="488644" y="252186"/>
                  </a:cubicBezTo>
                  <a:cubicBezTo>
                    <a:pt x="481587" y="247099"/>
                    <a:pt x="473639" y="243385"/>
                    <a:pt x="465212" y="241232"/>
                  </a:cubicBezTo>
                  <a:cubicBezTo>
                    <a:pt x="435878" y="232060"/>
                    <a:pt x="405443" y="226868"/>
                    <a:pt x="374725" y="225802"/>
                  </a:cubicBezTo>
                  <a:cubicBezTo>
                    <a:pt x="432075" y="221592"/>
                    <a:pt x="485522" y="195179"/>
                    <a:pt x="523696" y="152174"/>
                  </a:cubicBezTo>
                  <a:cubicBezTo>
                    <a:pt x="530171" y="145658"/>
                    <a:pt x="535230" y="137877"/>
                    <a:pt x="538555" y="129313"/>
                  </a:cubicBezTo>
                  <a:cubicBezTo>
                    <a:pt x="541809" y="120617"/>
                    <a:pt x="540636" y="110892"/>
                    <a:pt x="535412" y="103215"/>
                  </a:cubicBezTo>
                  <a:cubicBezTo>
                    <a:pt x="525887" y="91594"/>
                    <a:pt x="508646" y="92452"/>
                    <a:pt x="494168" y="95309"/>
                  </a:cubicBezTo>
                  <a:cubicBezTo>
                    <a:pt x="452343" y="103653"/>
                    <a:pt x="412467" y="119808"/>
                    <a:pt x="376630" y="142934"/>
                  </a:cubicBezTo>
                  <a:cubicBezTo>
                    <a:pt x="406919" y="118074"/>
                    <a:pt x="436637" y="95309"/>
                    <a:pt x="466927" y="70830"/>
                  </a:cubicBezTo>
                  <a:cubicBezTo>
                    <a:pt x="475301" y="64677"/>
                    <a:pt x="482661" y="57257"/>
                    <a:pt x="488739" y="48827"/>
                  </a:cubicBezTo>
                  <a:cubicBezTo>
                    <a:pt x="499235" y="35940"/>
                    <a:pt x="497293" y="16976"/>
                    <a:pt x="484402" y="6479"/>
                  </a:cubicBezTo>
                  <a:cubicBezTo>
                    <a:pt x="477038" y="488"/>
                    <a:pt x="467277" y="-1684"/>
                    <a:pt x="458069" y="631"/>
                  </a:cubicBezTo>
                  <a:cubicBezTo>
                    <a:pt x="443906" y="3174"/>
                    <a:pt x="430551" y="9051"/>
                    <a:pt x="419111" y="17776"/>
                  </a:cubicBezTo>
                  <a:cubicBezTo>
                    <a:pt x="354906" y="60686"/>
                    <a:pt x="299066" y="114950"/>
                    <a:pt x="254329" y="177891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59" id="59"/>
            <p:cNvSpPr/>
            <p:nvPr/>
          </p:nvSpPr>
          <p:spPr>
            <a:xfrm>
              <a:off x="1021658" y="3649504"/>
              <a:ext cx="203708" cy="734911"/>
            </a:xfrm>
            <a:custGeom>
              <a:avLst/>
              <a:gdLst/>
              <a:ahLst/>
              <a:cxnLst/>
              <a:rect r="r" b="b" t="t" l="l"/>
              <a:pathLst>
                <a:path w="75430" h="272126" stroke="true" fill="norm" extrusionOk="true">
                  <a:moveTo>
                    <a:pt x="73116" y="27072"/>
                  </a:moveTo>
                  <a:cubicBezTo>
                    <a:pt x="73476" y="17395"/>
                    <a:pt x="69366" y="8089"/>
                    <a:pt x="61972" y="1831"/>
                  </a:cubicBezTo>
                  <a:cubicBezTo>
                    <a:pt x="53970" y="-1998"/>
                    <a:pt x="44440" y="-522"/>
                    <a:pt x="37969" y="5545"/>
                  </a:cubicBezTo>
                  <a:cubicBezTo>
                    <a:pt x="31778" y="11642"/>
                    <a:pt x="27112" y="19119"/>
                    <a:pt x="24348" y="27358"/>
                  </a:cubicBezTo>
                  <a:cubicBezTo>
                    <a:pt x="-213" y="88022"/>
                    <a:pt x="-6374" y="154574"/>
                    <a:pt x="6631" y="218715"/>
                  </a:cubicBezTo>
                  <a:cubicBezTo>
                    <a:pt x="9394" y="232241"/>
                    <a:pt x="11775" y="253386"/>
                    <a:pt x="19585" y="265007"/>
                  </a:cubicBezTo>
                  <a:cubicBezTo>
                    <a:pt x="30539" y="281294"/>
                    <a:pt x="36921" y="265007"/>
                    <a:pt x="41779" y="252434"/>
                  </a:cubicBezTo>
                  <a:cubicBezTo>
                    <a:pt x="54736" y="219248"/>
                    <a:pt x="64061" y="184758"/>
                    <a:pt x="69592" y="149563"/>
                  </a:cubicBezTo>
                  <a:cubicBezTo>
                    <a:pt x="75905" y="109044"/>
                    <a:pt x="77089" y="67887"/>
                    <a:pt x="73116" y="2707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0" id="60"/>
            <p:cNvSpPr/>
            <p:nvPr/>
          </p:nvSpPr>
          <p:spPr>
            <a:xfrm>
              <a:off x="573548" y="3725773"/>
              <a:ext cx="523174" cy="769714"/>
            </a:xfrm>
            <a:custGeom>
              <a:avLst/>
              <a:gdLst/>
              <a:ahLst/>
              <a:cxnLst/>
              <a:rect r="r" b="b" t="t" l="l"/>
              <a:pathLst>
                <a:path w="193723" h="285013" stroke="true" fill="norm" extrusionOk="true">
                  <a:moveTo>
                    <a:pt x="62737" y="17881"/>
                  </a:moveTo>
                  <a:cubicBezTo>
                    <a:pt x="55824" y="11261"/>
                    <a:pt x="47752" y="5965"/>
                    <a:pt x="38924" y="2260"/>
                  </a:cubicBezTo>
                  <a:cubicBezTo>
                    <a:pt x="25172" y="-4093"/>
                    <a:pt x="8871" y="1898"/>
                    <a:pt x="2514" y="15652"/>
                  </a:cubicBezTo>
                  <a:cubicBezTo>
                    <a:pt x="129" y="20805"/>
                    <a:pt x="-594" y="26577"/>
                    <a:pt x="443" y="32168"/>
                  </a:cubicBezTo>
                  <a:cubicBezTo>
                    <a:pt x="1946" y="42627"/>
                    <a:pt x="5404" y="52704"/>
                    <a:pt x="10635" y="61886"/>
                  </a:cubicBezTo>
                  <a:cubicBezTo>
                    <a:pt x="48020" y="135801"/>
                    <a:pt x="97940" y="202676"/>
                    <a:pt x="158177" y="259530"/>
                  </a:cubicBezTo>
                  <a:cubicBezTo>
                    <a:pt x="165020" y="266246"/>
                    <a:pt x="172205" y="272608"/>
                    <a:pt x="179704" y="278580"/>
                  </a:cubicBezTo>
                  <a:cubicBezTo>
                    <a:pt x="190372" y="286677"/>
                    <a:pt x="192563" y="288105"/>
                    <a:pt x="193706" y="274770"/>
                  </a:cubicBezTo>
                  <a:cubicBezTo>
                    <a:pt x="193437" y="256406"/>
                    <a:pt x="190485" y="238175"/>
                    <a:pt x="184943" y="220668"/>
                  </a:cubicBezTo>
                  <a:cubicBezTo>
                    <a:pt x="176162" y="183387"/>
                    <a:pt x="161944" y="147602"/>
                    <a:pt x="142747" y="114465"/>
                  </a:cubicBezTo>
                  <a:cubicBezTo>
                    <a:pt x="121576" y="78089"/>
                    <a:pt x="94542" y="45456"/>
                    <a:pt x="62737" y="17881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1" id="61"/>
            <p:cNvSpPr/>
            <p:nvPr/>
          </p:nvSpPr>
          <p:spPr>
            <a:xfrm>
              <a:off x="336076" y="4286809"/>
              <a:ext cx="650948" cy="233442"/>
            </a:xfrm>
            <a:custGeom>
              <a:avLst/>
              <a:gdLst/>
              <a:ahLst/>
              <a:cxnLst/>
              <a:rect r="r" b="b" t="t" l="l"/>
              <a:pathLst>
                <a:path w="241036" h="86440" stroke="true" fill="norm" extrusionOk="true">
                  <a:moveTo>
                    <a:pt x="189625" y="8829"/>
                  </a:moveTo>
                  <a:cubicBezTo>
                    <a:pt x="137780" y="-6001"/>
                    <a:pt x="82418" y="-2639"/>
                    <a:pt x="32748" y="18354"/>
                  </a:cubicBezTo>
                  <a:cubicBezTo>
                    <a:pt x="17032" y="25021"/>
                    <a:pt x="-18" y="36642"/>
                    <a:pt x="-18" y="53787"/>
                  </a:cubicBezTo>
                  <a:cubicBezTo>
                    <a:pt x="1019" y="66979"/>
                    <a:pt x="9887" y="78247"/>
                    <a:pt x="22461" y="82362"/>
                  </a:cubicBezTo>
                  <a:cubicBezTo>
                    <a:pt x="34801" y="86077"/>
                    <a:pt x="47797" y="87086"/>
                    <a:pt x="60561" y="85315"/>
                  </a:cubicBezTo>
                  <a:cubicBezTo>
                    <a:pt x="105350" y="81705"/>
                    <a:pt x="149724" y="74094"/>
                    <a:pt x="193149" y="62550"/>
                  </a:cubicBezTo>
                  <a:cubicBezTo>
                    <a:pt x="204008" y="59759"/>
                    <a:pt x="214771" y="56578"/>
                    <a:pt x="225439" y="53025"/>
                  </a:cubicBezTo>
                  <a:cubicBezTo>
                    <a:pt x="237060" y="49501"/>
                    <a:pt x="245156" y="49786"/>
                    <a:pt x="238774" y="37785"/>
                  </a:cubicBezTo>
                  <a:cubicBezTo>
                    <a:pt x="230106" y="22164"/>
                    <a:pt x="205532" y="13496"/>
                    <a:pt x="189625" y="8829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2" id="62"/>
            <p:cNvSpPr/>
            <p:nvPr/>
          </p:nvSpPr>
          <p:spPr>
            <a:xfrm>
              <a:off x="729074" y="4249233"/>
              <a:ext cx="442857" cy="588056"/>
            </a:xfrm>
            <a:custGeom>
              <a:avLst/>
              <a:gdLst/>
              <a:ahLst/>
              <a:cxnLst/>
              <a:rect r="r" b="b" t="t" l="l"/>
              <a:pathLst>
                <a:path w="163983" h="217748" stroke="true" fill="norm" extrusionOk="true">
                  <a:moveTo>
                    <a:pt x="152404" y="264"/>
                  </a:moveTo>
                  <a:cubicBezTo>
                    <a:pt x="67715" y="36878"/>
                    <a:pt x="9425" y="116412"/>
                    <a:pt x="4" y="208195"/>
                  </a:cubicBezTo>
                  <a:cubicBezTo>
                    <a:pt x="-332" y="212967"/>
                    <a:pt x="3267" y="217110"/>
                    <a:pt x="8042" y="217453"/>
                  </a:cubicBezTo>
                  <a:cubicBezTo>
                    <a:pt x="9645" y="217558"/>
                    <a:pt x="11248" y="217224"/>
                    <a:pt x="12672" y="216482"/>
                  </a:cubicBezTo>
                  <a:cubicBezTo>
                    <a:pt x="91388" y="173600"/>
                    <a:pt x="146828" y="97800"/>
                    <a:pt x="163834" y="9789"/>
                  </a:cubicBezTo>
                  <a:cubicBezTo>
                    <a:pt x="164657" y="5122"/>
                    <a:pt x="161544" y="683"/>
                    <a:pt x="156882" y="-146"/>
                  </a:cubicBezTo>
                  <a:cubicBezTo>
                    <a:pt x="155380" y="-413"/>
                    <a:pt x="153834" y="-270"/>
                    <a:pt x="152404" y="264"/>
                  </a:cubicBezTo>
                  <a:close/>
                </a:path>
              </a:pathLst>
            </a:custGeom>
            <a:solidFill>
              <a:srgbClr val="FFCD4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3" id="63"/>
            <p:cNvSpPr/>
            <p:nvPr/>
          </p:nvSpPr>
          <p:spPr>
            <a:xfrm>
              <a:off x="2986883" y="3344058"/>
              <a:ext cx="2519132" cy="3536859"/>
            </a:xfrm>
            <a:custGeom>
              <a:avLst/>
              <a:gdLst/>
              <a:ahLst/>
              <a:cxnLst/>
              <a:rect r="r" b="b" t="t" l="l"/>
              <a:pathLst>
                <a:path w="932795" h="1309643" stroke="true" fill="norm" extrusionOk="true">
                  <a:moveTo>
                    <a:pt x="930670" y="108741"/>
                  </a:moveTo>
                  <a:cubicBezTo>
                    <a:pt x="928489" y="110179"/>
                    <a:pt x="925555" y="109579"/>
                    <a:pt x="924098" y="107407"/>
                  </a:cubicBezTo>
                  <a:cubicBezTo>
                    <a:pt x="894599" y="65516"/>
                    <a:pt x="851584" y="35046"/>
                    <a:pt x="802273" y="21111"/>
                  </a:cubicBezTo>
                  <a:cubicBezTo>
                    <a:pt x="800463" y="20444"/>
                    <a:pt x="798559" y="19968"/>
                    <a:pt x="796749" y="19491"/>
                  </a:cubicBezTo>
                  <a:cubicBezTo>
                    <a:pt x="771622" y="12386"/>
                    <a:pt x="745609" y="8919"/>
                    <a:pt x="719501" y="9205"/>
                  </a:cubicBezTo>
                  <a:cubicBezTo>
                    <a:pt x="713691" y="9205"/>
                    <a:pt x="707785" y="9205"/>
                    <a:pt x="701975" y="9871"/>
                  </a:cubicBezTo>
                  <a:cubicBezTo>
                    <a:pt x="681792" y="11234"/>
                    <a:pt x="661770" y="14424"/>
                    <a:pt x="642158" y="19396"/>
                  </a:cubicBezTo>
                  <a:cubicBezTo>
                    <a:pt x="640158" y="19396"/>
                    <a:pt x="638253" y="20349"/>
                    <a:pt x="636253" y="21016"/>
                  </a:cubicBezTo>
                  <a:cubicBezTo>
                    <a:pt x="587970" y="34875"/>
                    <a:pt x="542126" y="56106"/>
                    <a:pt x="500331" y="83976"/>
                  </a:cubicBezTo>
                  <a:lnTo>
                    <a:pt x="490806" y="90643"/>
                  </a:lnTo>
                  <a:cubicBezTo>
                    <a:pt x="483281" y="95596"/>
                    <a:pt x="475851" y="100835"/>
                    <a:pt x="468327" y="106360"/>
                  </a:cubicBezTo>
                  <a:cubicBezTo>
                    <a:pt x="439247" y="127676"/>
                    <a:pt x="411529" y="150803"/>
                    <a:pt x="385364" y="175606"/>
                  </a:cubicBezTo>
                  <a:cubicBezTo>
                    <a:pt x="270112" y="284287"/>
                    <a:pt x="193435" y="415827"/>
                    <a:pt x="142762" y="536890"/>
                  </a:cubicBezTo>
                  <a:cubicBezTo>
                    <a:pt x="122731" y="584705"/>
                    <a:pt x="105434" y="633616"/>
                    <a:pt x="90946" y="683384"/>
                  </a:cubicBezTo>
                  <a:cubicBezTo>
                    <a:pt x="86660" y="698243"/>
                    <a:pt x="82469" y="713102"/>
                    <a:pt x="78659" y="728056"/>
                  </a:cubicBezTo>
                  <a:cubicBezTo>
                    <a:pt x="76183" y="737581"/>
                    <a:pt x="73896" y="746345"/>
                    <a:pt x="71610" y="755488"/>
                  </a:cubicBezTo>
                  <a:lnTo>
                    <a:pt x="71610" y="755488"/>
                  </a:lnTo>
                  <a:cubicBezTo>
                    <a:pt x="68658" y="767871"/>
                    <a:pt x="65800" y="780254"/>
                    <a:pt x="63038" y="792731"/>
                  </a:cubicBezTo>
                  <a:cubicBezTo>
                    <a:pt x="29891" y="943512"/>
                    <a:pt x="16270" y="1100960"/>
                    <a:pt x="10174" y="1277839"/>
                  </a:cubicBezTo>
                  <a:cubicBezTo>
                    <a:pt x="10174" y="1284031"/>
                    <a:pt x="10174" y="1290317"/>
                    <a:pt x="9507" y="1296889"/>
                  </a:cubicBezTo>
                  <a:lnTo>
                    <a:pt x="9507" y="1296889"/>
                  </a:lnTo>
                  <a:lnTo>
                    <a:pt x="9507" y="1299080"/>
                  </a:lnTo>
                  <a:cubicBezTo>
                    <a:pt x="9507" y="1302509"/>
                    <a:pt x="9507" y="1305938"/>
                    <a:pt x="9507" y="1309367"/>
                  </a:cubicBezTo>
                  <a:lnTo>
                    <a:pt x="-18" y="1309367"/>
                  </a:lnTo>
                  <a:cubicBezTo>
                    <a:pt x="-18" y="1305081"/>
                    <a:pt x="-18" y="1300699"/>
                    <a:pt x="-18" y="1296413"/>
                  </a:cubicBezTo>
                  <a:lnTo>
                    <a:pt x="-18" y="1296413"/>
                  </a:lnTo>
                  <a:cubicBezTo>
                    <a:pt x="744" y="1272153"/>
                    <a:pt x="1668" y="1248188"/>
                    <a:pt x="2745" y="1224499"/>
                  </a:cubicBezTo>
                  <a:cubicBezTo>
                    <a:pt x="10365" y="1054573"/>
                    <a:pt x="26462" y="902078"/>
                    <a:pt x="62085" y="754917"/>
                  </a:cubicBezTo>
                  <a:cubicBezTo>
                    <a:pt x="64086" y="746345"/>
                    <a:pt x="66276" y="737677"/>
                    <a:pt x="68562" y="729104"/>
                  </a:cubicBezTo>
                  <a:cubicBezTo>
                    <a:pt x="69134" y="726628"/>
                    <a:pt x="69801" y="724342"/>
                    <a:pt x="70467" y="721865"/>
                  </a:cubicBezTo>
                  <a:lnTo>
                    <a:pt x="70467" y="721865"/>
                  </a:lnTo>
                  <a:cubicBezTo>
                    <a:pt x="73992" y="708149"/>
                    <a:pt x="77802" y="694529"/>
                    <a:pt x="81802" y="680908"/>
                  </a:cubicBezTo>
                  <a:cubicBezTo>
                    <a:pt x="96756" y="629701"/>
                    <a:pt x="114635" y="579390"/>
                    <a:pt x="135333" y="530222"/>
                  </a:cubicBezTo>
                  <a:cubicBezTo>
                    <a:pt x="189625" y="401730"/>
                    <a:pt x="272969" y="261808"/>
                    <a:pt x="400128" y="149222"/>
                  </a:cubicBezTo>
                  <a:lnTo>
                    <a:pt x="400128" y="149222"/>
                  </a:lnTo>
                  <a:cubicBezTo>
                    <a:pt x="419873" y="131629"/>
                    <a:pt x="440704" y="114837"/>
                    <a:pt x="462612" y="98835"/>
                  </a:cubicBezTo>
                  <a:cubicBezTo>
                    <a:pt x="472137" y="92167"/>
                    <a:pt x="480804" y="85881"/>
                    <a:pt x="489853" y="79785"/>
                  </a:cubicBezTo>
                  <a:lnTo>
                    <a:pt x="495949" y="75784"/>
                  </a:lnTo>
                  <a:cubicBezTo>
                    <a:pt x="537078" y="48438"/>
                    <a:pt x="582008" y="27283"/>
                    <a:pt x="629299" y="13015"/>
                  </a:cubicBezTo>
                  <a:lnTo>
                    <a:pt x="635395" y="11395"/>
                  </a:lnTo>
                  <a:cubicBezTo>
                    <a:pt x="656903" y="5452"/>
                    <a:pt x="678953" y="1661"/>
                    <a:pt x="701213" y="61"/>
                  </a:cubicBezTo>
                  <a:cubicBezTo>
                    <a:pt x="703594" y="61"/>
                    <a:pt x="705880" y="61"/>
                    <a:pt x="708262" y="61"/>
                  </a:cubicBezTo>
                  <a:cubicBezTo>
                    <a:pt x="737884" y="-1387"/>
                    <a:pt x="767555" y="1832"/>
                    <a:pt x="796177" y="9586"/>
                  </a:cubicBezTo>
                  <a:lnTo>
                    <a:pt x="801988" y="11205"/>
                  </a:lnTo>
                  <a:cubicBezTo>
                    <a:pt x="854651" y="25454"/>
                    <a:pt x="900676" y="57658"/>
                    <a:pt x="932099" y="102264"/>
                  </a:cubicBezTo>
                  <a:cubicBezTo>
                    <a:pt x="933404" y="104464"/>
                    <a:pt x="932775" y="107293"/>
                    <a:pt x="930670" y="108741"/>
                  </a:cubicBezTo>
                  <a:close/>
                </a:path>
              </a:pathLst>
            </a:custGeom>
            <a:solidFill>
              <a:srgbClr val="292E33">
                <a:alpha val="54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4" id="64"/>
            <p:cNvSpPr/>
            <p:nvPr/>
          </p:nvSpPr>
          <p:spPr>
            <a:xfrm>
              <a:off x="4308667" y="2642894"/>
              <a:ext cx="1481942" cy="1506564"/>
            </a:xfrm>
            <a:custGeom>
              <a:avLst/>
              <a:gdLst/>
              <a:ahLst/>
              <a:cxnLst/>
              <a:rect r="r" b="b" t="t" l="l"/>
              <a:pathLst>
                <a:path w="548740" h="557857" stroke="true" fill="norm" extrusionOk="true">
                  <a:moveTo>
                    <a:pt x="310455" y="556966"/>
                  </a:moveTo>
                  <a:lnTo>
                    <a:pt x="310455" y="556966"/>
                  </a:lnTo>
                  <a:cubicBezTo>
                    <a:pt x="308455" y="556966"/>
                    <a:pt x="306550" y="556966"/>
                    <a:pt x="304550" y="556966"/>
                  </a:cubicBezTo>
                  <a:lnTo>
                    <a:pt x="301407" y="556966"/>
                  </a:lnTo>
                  <a:cubicBezTo>
                    <a:pt x="193660" y="546365"/>
                    <a:pt x="94304" y="494101"/>
                    <a:pt x="24515" y="411329"/>
                  </a:cubicBezTo>
                  <a:cubicBezTo>
                    <a:pt x="-15395" y="363704"/>
                    <a:pt x="988" y="286837"/>
                    <a:pt x="20419" y="227687"/>
                  </a:cubicBezTo>
                  <a:cubicBezTo>
                    <a:pt x="20419" y="227687"/>
                    <a:pt x="20419" y="227687"/>
                    <a:pt x="20419" y="227687"/>
                  </a:cubicBezTo>
                  <a:lnTo>
                    <a:pt x="22419" y="221781"/>
                  </a:lnTo>
                  <a:cubicBezTo>
                    <a:pt x="42327" y="165107"/>
                    <a:pt x="78712" y="115197"/>
                    <a:pt x="119765" y="71286"/>
                  </a:cubicBezTo>
                  <a:cubicBezTo>
                    <a:pt x="140167" y="47502"/>
                    <a:pt x="164770" y="27681"/>
                    <a:pt x="192345" y="12803"/>
                  </a:cubicBezTo>
                  <a:cubicBezTo>
                    <a:pt x="220292" y="-2132"/>
                    <a:pt x="253305" y="-4390"/>
                    <a:pt x="283023" y="6612"/>
                  </a:cubicBezTo>
                  <a:lnTo>
                    <a:pt x="283023" y="6612"/>
                  </a:lnTo>
                  <a:cubicBezTo>
                    <a:pt x="285024" y="7431"/>
                    <a:pt x="286967" y="8383"/>
                    <a:pt x="288833" y="9469"/>
                  </a:cubicBezTo>
                  <a:cubicBezTo>
                    <a:pt x="307674" y="20423"/>
                    <a:pt x="322019" y="37701"/>
                    <a:pt x="329315" y="58237"/>
                  </a:cubicBezTo>
                  <a:lnTo>
                    <a:pt x="329315" y="58237"/>
                  </a:lnTo>
                  <a:cubicBezTo>
                    <a:pt x="332725" y="67352"/>
                    <a:pt x="333772" y="77182"/>
                    <a:pt x="332363" y="86812"/>
                  </a:cubicBezTo>
                  <a:lnTo>
                    <a:pt x="334744" y="86240"/>
                  </a:lnTo>
                  <a:cubicBezTo>
                    <a:pt x="378940" y="75382"/>
                    <a:pt x="426374" y="65476"/>
                    <a:pt x="468094" y="83097"/>
                  </a:cubicBezTo>
                  <a:cubicBezTo>
                    <a:pt x="471361" y="84459"/>
                    <a:pt x="474542" y="86022"/>
                    <a:pt x="477619" y="87765"/>
                  </a:cubicBezTo>
                  <a:cubicBezTo>
                    <a:pt x="479524" y="88812"/>
                    <a:pt x="481429" y="89860"/>
                    <a:pt x="483239" y="91098"/>
                  </a:cubicBezTo>
                  <a:cubicBezTo>
                    <a:pt x="509575" y="107929"/>
                    <a:pt x="527540" y="135133"/>
                    <a:pt x="532674" y="165965"/>
                  </a:cubicBezTo>
                  <a:cubicBezTo>
                    <a:pt x="538198" y="202160"/>
                    <a:pt x="528102" y="242165"/>
                    <a:pt x="500384" y="265882"/>
                  </a:cubicBezTo>
                  <a:cubicBezTo>
                    <a:pt x="522958" y="282837"/>
                    <a:pt x="544199" y="305125"/>
                    <a:pt x="548009" y="333033"/>
                  </a:cubicBezTo>
                  <a:cubicBezTo>
                    <a:pt x="553248" y="368086"/>
                    <a:pt x="528959" y="402375"/>
                    <a:pt x="498003" y="419425"/>
                  </a:cubicBezTo>
                  <a:cubicBezTo>
                    <a:pt x="473619" y="432951"/>
                    <a:pt x="447139" y="432094"/>
                    <a:pt x="419802" y="432284"/>
                  </a:cubicBezTo>
                  <a:lnTo>
                    <a:pt x="419802" y="432284"/>
                  </a:lnTo>
                  <a:cubicBezTo>
                    <a:pt x="416278" y="432284"/>
                    <a:pt x="412658" y="432284"/>
                    <a:pt x="409039" y="432284"/>
                  </a:cubicBezTo>
                  <a:lnTo>
                    <a:pt x="403705" y="432284"/>
                  </a:lnTo>
                  <a:lnTo>
                    <a:pt x="397990" y="432284"/>
                  </a:lnTo>
                  <a:lnTo>
                    <a:pt x="397228" y="432284"/>
                  </a:lnTo>
                  <a:lnTo>
                    <a:pt x="398276" y="433332"/>
                  </a:lnTo>
                  <a:lnTo>
                    <a:pt x="401991" y="437142"/>
                  </a:lnTo>
                  <a:cubicBezTo>
                    <a:pt x="418278" y="454668"/>
                    <a:pt x="429708" y="477909"/>
                    <a:pt x="423898" y="499530"/>
                  </a:cubicBezTo>
                  <a:cubicBezTo>
                    <a:pt x="416087" y="523238"/>
                    <a:pt x="397438" y="541812"/>
                    <a:pt x="373701" y="549537"/>
                  </a:cubicBezTo>
                  <a:cubicBezTo>
                    <a:pt x="353356" y="556337"/>
                    <a:pt x="331820" y="558871"/>
                    <a:pt x="310455" y="556966"/>
                  </a:cubicBezTo>
                  <a:close/>
                </a:path>
              </a:pathLst>
            </a:custGeom>
            <a:solidFill>
              <a:srgbClr val="FEB23B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5" id="65"/>
            <p:cNvSpPr/>
            <p:nvPr/>
          </p:nvSpPr>
          <p:spPr>
            <a:xfrm>
              <a:off x="5035879" y="3164382"/>
              <a:ext cx="504337" cy="647724"/>
            </a:xfrm>
            <a:custGeom>
              <a:avLst/>
              <a:gdLst/>
              <a:ahLst/>
              <a:cxnLst/>
              <a:rect r="r" b="b" t="t" l="l"/>
              <a:pathLst>
                <a:path w="186748" h="239842" stroke="true" fill="norm" extrusionOk="true">
                  <a:moveTo>
                    <a:pt x="150908" y="239375"/>
                  </a:moveTo>
                  <a:cubicBezTo>
                    <a:pt x="147384" y="239375"/>
                    <a:pt x="143765" y="239375"/>
                    <a:pt x="140145" y="239375"/>
                  </a:cubicBezTo>
                  <a:cubicBezTo>
                    <a:pt x="177759" y="219582"/>
                    <a:pt x="192209" y="173043"/>
                    <a:pt x="172416" y="135429"/>
                  </a:cubicBezTo>
                  <a:cubicBezTo>
                    <a:pt x="159271" y="110445"/>
                    <a:pt x="133506" y="94672"/>
                    <a:pt x="105284" y="94310"/>
                  </a:cubicBezTo>
                  <a:cubicBezTo>
                    <a:pt x="104512" y="94272"/>
                    <a:pt x="103798" y="93929"/>
                    <a:pt x="103283" y="93357"/>
                  </a:cubicBezTo>
                  <a:cubicBezTo>
                    <a:pt x="102788" y="92814"/>
                    <a:pt x="102540" y="92090"/>
                    <a:pt x="102617" y="91357"/>
                  </a:cubicBezTo>
                  <a:cubicBezTo>
                    <a:pt x="104417" y="45523"/>
                    <a:pt x="68717" y="6908"/>
                    <a:pt x="22883" y="5108"/>
                  </a:cubicBezTo>
                  <a:cubicBezTo>
                    <a:pt x="18492" y="4936"/>
                    <a:pt x="14101" y="5108"/>
                    <a:pt x="9748" y="5632"/>
                  </a:cubicBezTo>
                  <a:lnTo>
                    <a:pt x="9748" y="5632"/>
                  </a:lnTo>
                  <a:cubicBezTo>
                    <a:pt x="7462" y="5632"/>
                    <a:pt x="5366" y="6203"/>
                    <a:pt x="3271" y="6680"/>
                  </a:cubicBezTo>
                  <a:lnTo>
                    <a:pt x="2414" y="6680"/>
                  </a:lnTo>
                  <a:cubicBezTo>
                    <a:pt x="1271" y="6594"/>
                    <a:pt x="318" y="5784"/>
                    <a:pt x="32" y="4679"/>
                  </a:cubicBezTo>
                  <a:lnTo>
                    <a:pt x="32" y="4679"/>
                  </a:lnTo>
                  <a:cubicBezTo>
                    <a:pt x="-253" y="3184"/>
                    <a:pt x="718" y="1736"/>
                    <a:pt x="2214" y="1441"/>
                  </a:cubicBezTo>
                  <a:cubicBezTo>
                    <a:pt x="2223" y="1441"/>
                    <a:pt x="2223" y="1441"/>
                    <a:pt x="2223" y="1441"/>
                  </a:cubicBezTo>
                  <a:cubicBezTo>
                    <a:pt x="4547" y="946"/>
                    <a:pt x="6900" y="593"/>
                    <a:pt x="9272" y="393"/>
                  </a:cubicBezTo>
                  <a:cubicBezTo>
                    <a:pt x="52067" y="-4893"/>
                    <a:pt x="92387" y="21596"/>
                    <a:pt x="104522" y="62972"/>
                  </a:cubicBezTo>
                  <a:cubicBezTo>
                    <a:pt x="105093" y="64782"/>
                    <a:pt x="105569" y="66497"/>
                    <a:pt x="106046" y="68306"/>
                  </a:cubicBezTo>
                  <a:cubicBezTo>
                    <a:pt x="107693" y="75136"/>
                    <a:pt x="108494" y="82146"/>
                    <a:pt x="108427" y="89166"/>
                  </a:cubicBezTo>
                  <a:cubicBezTo>
                    <a:pt x="131363" y="90661"/>
                    <a:pt x="152699" y="101472"/>
                    <a:pt x="167482" y="119074"/>
                  </a:cubicBezTo>
                  <a:cubicBezTo>
                    <a:pt x="168920" y="120703"/>
                    <a:pt x="170254" y="122427"/>
                    <a:pt x="171482" y="124218"/>
                  </a:cubicBezTo>
                  <a:cubicBezTo>
                    <a:pt x="177778" y="132772"/>
                    <a:pt x="182303" y="142477"/>
                    <a:pt x="184817" y="152793"/>
                  </a:cubicBezTo>
                  <a:cubicBezTo>
                    <a:pt x="191961" y="185835"/>
                    <a:pt x="178740" y="219963"/>
                    <a:pt x="151194" y="239566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6" id="66"/>
            <p:cNvSpPr/>
            <p:nvPr/>
          </p:nvSpPr>
          <p:spPr>
            <a:xfrm>
              <a:off x="5307905" y="2882461"/>
              <a:ext cx="306116" cy="468103"/>
            </a:xfrm>
            <a:custGeom>
              <a:avLst/>
              <a:gdLst/>
              <a:ahLst/>
              <a:cxnLst/>
              <a:rect r="r" b="b" t="t" l="l"/>
              <a:pathLst>
                <a:path w="113350" h="173331" stroke="true" fill="norm" extrusionOk="true">
                  <a:moveTo>
                    <a:pt x="5129" y="172983"/>
                  </a:moveTo>
                  <a:cubicBezTo>
                    <a:pt x="4433" y="173078"/>
                    <a:pt x="3729" y="173078"/>
                    <a:pt x="3033" y="172983"/>
                  </a:cubicBezTo>
                  <a:cubicBezTo>
                    <a:pt x="1576" y="173202"/>
                    <a:pt x="214" y="172212"/>
                    <a:pt x="-5" y="170754"/>
                  </a:cubicBezTo>
                  <a:cubicBezTo>
                    <a:pt x="-5" y="170735"/>
                    <a:pt x="-15" y="170716"/>
                    <a:pt x="-15" y="170697"/>
                  </a:cubicBezTo>
                  <a:lnTo>
                    <a:pt x="-15" y="170697"/>
                  </a:lnTo>
                  <a:cubicBezTo>
                    <a:pt x="-81" y="169164"/>
                    <a:pt x="1042" y="167849"/>
                    <a:pt x="2557" y="167649"/>
                  </a:cubicBezTo>
                  <a:lnTo>
                    <a:pt x="3700" y="167649"/>
                  </a:lnTo>
                  <a:cubicBezTo>
                    <a:pt x="42810" y="163325"/>
                    <a:pt x="71013" y="128120"/>
                    <a:pt x="66689" y="89011"/>
                  </a:cubicBezTo>
                  <a:cubicBezTo>
                    <a:pt x="65641" y="79562"/>
                    <a:pt x="62717" y="70418"/>
                    <a:pt x="58088" y="62112"/>
                  </a:cubicBezTo>
                  <a:cubicBezTo>
                    <a:pt x="57707" y="61293"/>
                    <a:pt x="57707" y="60359"/>
                    <a:pt x="58088" y="59540"/>
                  </a:cubicBezTo>
                  <a:cubicBezTo>
                    <a:pt x="58497" y="58740"/>
                    <a:pt x="59221" y="58150"/>
                    <a:pt x="60088" y="57921"/>
                  </a:cubicBezTo>
                  <a:cubicBezTo>
                    <a:pt x="87539" y="51920"/>
                    <a:pt x="107256" y="27822"/>
                    <a:pt x="107713" y="-277"/>
                  </a:cubicBezTo>
                  <a:cubicBezTo>
                    <a:pt x="109618" y="771"/>
                    <a:pt x="111523" y="1819"/>
                    <a:pt x="113333" y="3057"/>
                  </a:cubicBezTo>
                  <a:cubicBezTo>
                    <a:pt x="111590" y="31337"/>
                    <a:pt x="92006" y="55359"/>
                    <a:pt x="64660" y="62779"/>
                  </a:cubicBezTo>
                  <a:cubicBezTo>
                    <a:pt x="71680" y="77228"/>
                    <a:pt x="74042" y="93507"/>
                    <a:pt x="71423" y="109356"/>
                  </a:cubicBezTo>
                  <a:cubicBezTo>
                    <a:pt x="71423" y="111166"/>
                    <a:pt x="70851" y="112976"/>
                    <a:pt x="70470" y="114881"/>
                  </a:cubicBezTo>
                  <a:cubicBezTo>
                    <a:pt x="69051" y="121043"/>
                    <a:pt x="66841" y="126996"/>
                    <a:pt x="63898" y="132597"/>
                  </a:cubicBezTo>
                  <a:cubicBezTo>
                    <a:pt x="51906" y="154695"/>
                    <a:pt x="30056" y="169707"/>
                    <a:pt x="5129" y="17298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7" id="67"/>
            <p:cNvSpPr/>
            <p:nvPr/>
          </p:nvSpPr>
          <p:spPr>
            <a:xfrm>
              <a:off x="5477939" y="3177518"/>
              <a:ext cx="149742" cy="324896"/>
            </a:xfrm>
            <a:custGeom>
              <a:avLst/>
              <a:gdLst/>
              <a:ahLst/>
              <a:cxnLst/>
              <a:rect r="r" b="b" t="t" l="l"/>
              <a:pathLst>
                <a:path w="55447" h="120304" stroke="true" fill="norm" extrusionOk="true">
                  <a:moveTo>
                    <a:pt x="-16" y="117354"/>
                  </a:moveTo>
                  <a:lnTo>
                    <a:pt x="-16" y="117354"/>
                  </a:lnTo>
                  <a:cubicBezTo>
                    <a:pt x="-73" y="115811"/>
                    <a:pt x="1108" y="114506"/>
                    <a:pt x="2651" y="114402"/>
                  </a:cubicBezTo>
                  <a:cubicBezTo>
                    <a:pt x="27835" y="111382"/>
                    <a:pt x="47448" y="91094"/>
                    <a:pt x="49610" y="65824"/>
                  </a:cubicBezTo>
                  <a:cubicBezTo>
                    <a:pt x="52277" y="42202"/>
                    <a:pt x="31607" y="12675"/>
                    <a:pt x="6842" y="5245"/>
                  </a:cubicBezTo>
                  <a:cubicBezTo>
                    <a:pt x="5356" y="4788"/>
                    <a:pt x="4509" y="3216"/>
                    <a:pt x="4937" y="1721"/>
                  </a:cubicBezTo>
                  <a:cubicBezTo>
                    <a:pt x="5433" y="263"/>
                    <a:pt x="6966" y="-565"/>
                    <a:pt x="8462" y="-184"/>
                  </a:cubicBezTo>
                  <a:cubicBezTo>
                    <a:pt x="35989" y="8198"/>
                    <a:pt x="58277" y="39916"/>
                    <a:pt x="55134" y="66491"/>
                  </a:cubicBezTo>
                  <a:cubicBezTo>
                    <a:pt x="52686" y="94475"/>
                    <a:pt x="30855" y="116869"/>
                    <a:pt x="2937" y="120021"/>
                  </a:cubicBezTo>
                  <a:cubicBezTo>
                    <a:pt x="1413" y="120126"/>
                    <a:pt x="99" y="118983"/>
                    <a:pt x="-6" y="117459"/>
                  </a:cubicBezTo>
                  <a:cubicBezTo>
                    <a:pt x="-16" y="117421"/>
                    <a:pt x="-16" y="117392"/>
                    <a:pt x="-16" y="117354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8" id="68"/>
            <p:cNvSpPr/>
            <p:nvPr/>
          </p:nvSpPr>
          <p:spPr>
            <a:xfrm>
              <a:off x="4365145" y="3240737"/>
              <a:ext cx="790760" cy="907063"/>
            </a:xfrm>
            <a:custGeom>
              <a:avLst/>
              <a:gdLst/>
              <a:ahLst/>
              <a:cxnLst/>
              <a:rect r="r" b="b" t="t" l="l"/>
              <a:pathLst>
                <a:path w="292806" h="335871" stroke="true" fill="norm" extrusionOk="true">
                  <a:moveTo>
                    <a:pt x="289542" y="335595"/>
                  </a:moveTo>
                  <a:lnTo>
                    <a:pt x="289542" y="335595"/>
                  </a:lnTo>
                  <a:cubicBezTo>
                    <a:pt x="287542" y="335595"/>
                    <a:pt x="285637" y="335595"/>
                    <a:pt x="283637" y="335595"/>
                  </a:cubicBezTo>
                  <a:cubicBezTo>
                    <a:pt x="287961" y="321660"/>
                    <a:pt x="288161" y="306772"/>
                    <a:pt x="284208" y="292732"/>
                  </a:cubicBezTo>
                  <a:cubicBezTo>
                    <a:pt x="268254" y="232725"/>
                    <a:pt x="217952" y="188091"/>
                    <a:pt x="156478" y="179385"/>
                  </a:cubicBezTo>
                  <a:cubicBezTo>
                    <a:pt x="155707" y="179299"/>
                    <a:pt x="155011" y="178880"/>
                    <a:pt x="154573" y="178242"/>
                  </a:cubicBezTo>
                  <a:cubicBezTo>
                    <a:pt x="154297" y="177537"/>
                    <a:pt x="154297" y="176756"/>
                    <a:pt x="154573" y="176051"/>
                  </a:cubicBezTo>
                  <a:cubicBezTo>
                    <a:pt x="169975" y="98660"/>
                    <a:pt x="119712" y="23441"/>
                    <a:pt x="42321" y="8039"/>
                  </a:cubicBezTo>
                  <a:cubicBezTo>
                    <a:pt x="28386" y="5268"/>
                    <a:pt x="14117" y="4591"/>
                    <a:pt x="-18" y="6030"/>
                  </a:cubicBezTo>
                  <a:lnTo>
                    <a:pt x="1983" y="124"/>
                  </a:lnTo>
                  <a:cubicBezTo>
                    <a:pt x="43702" y="-2914"/>
                    <a:pt x="84831" y="11421"/>
                    <a:pt x="115616" y="39748"/>
                  </a:cubicBezTo>
                  <a:cubicBezTo>
                    <a:pt x="117302" y="41243"/>
                    <a:pt x="118883" y="42825"/>
                    <a:pt x="120378" y="44511"/>
                  </a:cubicBezTo>
                  <a:lnTo>
                    <a:pt x="122474" y="46511"/>
                  </a:lnTo>
                  <a:cubicBezTo>
                    <a:pt x="154211" y="80925"/>
                    <a:pt x="168270" y="128064"/>
                    <a:pt x="160574" y="174241"/>
                  </a:cubicBezTo>
                  <a:cubicBezTo>
                    <a:pt x="223058" y="184366"/>
                    <a:pt x="273779" y="230239"/>
                    <a:pt x="290114" y="291399"/>
                  </a:cubicBezTo>
                  <a:cubicBezTo>
                    <a:pt x="293867" y="305915"/>
                    <a:pt x="293667" y="321174"/>
                    <a:pt x="289542" y="33559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69" id="69"/>
            <p:cNvSpPr/>
            <p:nvPr/>
          </p:nvSpPr>
          <p:spPr>
            <a:xfrm>
              <a:off x="4672790" y="2660467"/>
              <a:ext cx="416618" cy="700721"/>
            </a:xfrm>
            <a:custGeom>
              <a:avLst/>
              <a:gdLst/>
              <a:ahLst/>
              <a:cxnLst/>
              <a:rect r="r" b="b" t="t" l="l"/>
              <a:pathLst>
                <a:path w="154267" h="259466" stroke="true" fill="norm" extrusionOk="true">
                  <a:moveTo>
                    <a:pt x="5891" y="259185"/>
                  </a:moveTo>
                  <a:lnTo>
                    <a:pt x="3034" y="259185"/>
                  </a:lnTo>
                  <a:cubicBezTo>
                    <a:pt x="1596" y="259270"/>
                    <a:pt x="310" y="258299"/>
                    <a:pt x="-14" y="256898"/>
                  </a:cubicBezTo>
                  <a:lnTo>
                    <a:pt x="-14" y="256898"/>
                  </a:lnTo>
                  <a:cubicBezTo>
                    <a:pt x="-62" y="255936"/>
                    <a:pt x="367" y="255012"/>
                    <a:pt x="1129" y="254422"/>
                  </a:cubicBezTo>
                  <a:cubicBezTo>
                    <a:pt x="1567" y="254079"/>
                    <a:pt x="2101" y="253879"/>
                    <a:pt x="2653" y="253850"/>
                  </a:cubicBezTo>
                  <a:cubicBezTo>
                    <a:pt x="52878" y="250383"/>
                    <a:pt x="90778" y="206864"/>
                    <a:pt x="87321" y="156638"/>
                  </a:cubicBezTo>
                  <a:cubicBezTo>
                    <a:pt x="86425" y="143722"/>
                    <a:pt x="82796" y="131140"/>
                    <a:pt x="76662" y="119738"/>
                  </a:cubicBezTo>
                  <a:cubicBezTo>
                    <a:pt x="76329" y="119015"/>
                    <a:pt x="76329" y="118176"/>
                    <a:pt x="76662" y="117452"/>
                  </a:cubicBezTo>
                  <a:cubicBezTo>
                    <a:pt x="76919" y="116748"/>
                    <a:pt x="77424" y="116176"/>
                    <a:pt x="78091" y="115833"/>
                  </a:cubicBezTo>
                  <a:cubicBezTo>
                    <a:pt x="123144" y="95240"/>
                    <a:pt x="151024" y="49196"/>
                    <a:pt x="148386" y="-277"/>
                  </a:cubicBezTo>
                  <a:cubicBezTo>
                    <a:pt x="150386" y="542"/>
                    <a:pt x="152329" y="1495"/>
                    <a:pt x="154196" y="2581"/>
                  </a:cubicBezTo>
                  <a:cubicBezTo>
                    <a:pt x="154796" y="22888"/>
                    <a:pt x="150414" y="43033"/>
                    <a:pt x="141432" y="61255"/>
                  </a:cubicBezTo>
                  <a:cubicBezTo>
                    <a:pt x="129107" y="86706"/>
                    <a:pt x="108571" y="107270"/>
                    <a:pt x="83139" y="119643"/>
                  </a:cubicBezTo>
                  <a:cubicBezTo>
                    <a:pt x="107066" y="167373"/>
                    <a:pt x="87759" y="225466"/>
                    <a:pt x="40029" y="249393"/>
                  </a:cubicBezTo>
                  <a:cubicBezTo>
                    <a:pt x="29409" y="254717"/>
                    <a:pt x="17903" y="258032"/>
                    <a:pt x="6082" y="25918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0" id="70"/>
            <p:cNvSpPr/>
            <p:nvPr/>
          </p:nvSpPr>
          <p:spPr>
            <a:xfrm>
              <a:off x="5033186" y="2799889"/>
              <a:ext cx="366815" cy="1012474"/>
            </a:xfrm>
            <a:custGeom>
              <a:avLst/>
              <a:gdLst/>
              <a:ahLst/>
              <a:cxnLst/>
              <a:rect r="r" b="b" t="t" l="l"/>
              <a:pathLst>
                <a:path w="135826" h="374903" stroke="true" fill="norm" extrusionOk="true">
                  <a:moveTo>
                    <a:pt x="98471" y="306238"/>
                  </a:moveTo>
                  <a:cubicBezTo>
                    <a:pt x="117445" y="324812"/>
                    <a:pt x="130446" y="348624"/>
                    <a:pt x="135809" y="374627"/>
                  </a:cubicBezTo>
                  <a:lnTo>
                    <a:pt x="130094" y="374627"/>
                  </a:lnTo>
                  <a:cubicBezTo>
                    <a:pt x="125017" y="349986"/>
                    <a:pt x="112635" y="327450"/>
                    <a:pt x="94566" y="309953"/>
                  </a:cubicBezTo>
                  <a:cubicBezTo>
                    <a:pt x="75801" y="291846"/>
                    <a:pt x="51932" y="279939"/>
                    <a:pt x="26176" y="275853"/>
                  </a:cubicBezTo>
                  <a:cubicBezTo>
                    <a:pt x="25252" y="275691"/>
                    <a:pt x="24471" y="275082"/>
                    <a:pt x="24081" y="274234"/>
                  </a:cubicBezTo>
                  <a:cubicBezTo>
                    <a:pt x="23652" y="273396"/>
                    <a:pt x="23652" y="272405"/>
                    <a:pt x="24081" y="271567"/>
                  </a:cubicBezTo>
                  <a:cubicBezTo>
                    <a:pt x="36882" y="250869"/>
                    <a:pt x="41559" y="226171"/>
                    <a:pt x="37225" y="202225"/>
                  </a:cubicBezTo>
                  <a:lnTo>
                    <a:pt x="37225" y="201463"/>
                  </a:lnTo>
                  <a:cubicBezTo>
                    <a:pt x="33034" y="178174"/>
                    <a:pt x="21080" y="156990"/>
                    <a:pt x="3316" y="141360"/>
                  </a:cubicBezTo>
                  <a:cubicBezTo>
                    <a:pt x="2592" y="140617"/>
                    <a:pt x="1792" y="139950"/>
                    <a:pt x="935" y="139360"/>
                  </a:cubicBezTo>
                  <a:lnTo>
                    <a:pt x="935" y="139360"/>
                  </a:lnTo>
                  <a:cubicBezTo>
                    <a:pt x="420" y="138922"/>
                    <a:pt x="78" y="138312"/>
                    <a:pt x="-18" y="137645"/>
                  </a:cubicBezTo>
                  <a:cubicBezTo>
                    <a:pt x="-18" y="137645"/>
                    <a:pt x="-18" y="137645"/>
                    <a:pt x="-18" y="137169"/>
                  </a:cubicBezTo>
                  <a:cubicBezTo>
                    <a:pt x="-18" y="136293"/>
                    <a:pt x="411" y="135473"/>
                    <a:pt x="1125" y="134978"/>
                  </a:cubicBezTo>
                  <a:cubicBezTo>
                    <a:pt x="42740" y="102946"/>
                    <a:pt x="65371" y="52082"/>
                    <a:pt x="61323" y="-277"/>
                  </a:cubicBezTo>
                  <a:cubicBezTo>
                    <a:pt x="64733" y="8839"/>
                    <a:pt x="65781" y="18668"/>
                    <a:pt x="64371" y="28298"/>
                  </a:cubicBezTo>
                  <a:lnTo>
                    <a:pt x="66753" y="27727"/>
                  </a:lnTo>
                  <a:cubicBezTo>
                    <a:pt x="62581" y="69351"/>
                    <a:pt x="42312" y="107699"/>
                    <a:pt x="10269" y="134597"/>
                  </a:cubicBezTo>
                  <a:lnTo>
                    <a:pt x="7317" y="136883"/>
                  </a:lnTo>
                  <a:lnTo>
                    <a:pt x="10841" y="140122"/>
                  </a:lnTo>
                  <a:lnTo>
                    <a:pt x="10841" y="140122"/>
                  </a:lnTo>
                  <a:cubicBezTo>
                    <a:pt x="27700" y="156552"/>
                    <a:pt x="38940" y="177888"/>
                    <a:pt x="42940" y="201082"/>
                  </a:cubicBezTo>
                  <a:cubicBezTo>
                    <a:pt x="47226" y="224980"/>
                    <a:pt x="43092" y="249621"/>
                    <a:pt x="31224" y="270805"/>
                  </a:cubicBezTo>
                  <a:cubicBezTo>
                    <a:pt x="56599" y="275843"/>
                    <a:pt x="79964" y="288150"/>
                    <a:pt x="98471" y="30623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1" id="71"/>
            <p:cNvSpPr/>
            <p:nvPr/>
          </p:nvSpPr>
          <p:spPr>
            <a:xfrm>
              <a:off x="3889003" y="3439422"/>
              <a:ext cx="466876" cy="568155"/>
            </a:xfrm>
            <a:custGeom>
              <a:avLst/>
              <a:gdLst/>
              <a:ahLst/>
              <a:cxnLst/>
              <a:rect r="r" b="b" t="t" l="l"/>
              <a:pathLst>
                <a:path w="172877" h="210379" stroke="true" fill="norm" extrusionOk="true">
                  <a:moveTo>
                    <a:pt x="171623" y="69620"/>
                  </a:moveTo>
                  <a:cubicBezTo>
                    <a:pt x="170261" y="49532"/>
                    <a:pt x="158679" y="31539"/>
                    <a:pt x="140952" y="21995"/>
                  </a:cubicBezTo>
                  <a:cubicBezTo>
                    <a:pt x="109834" y="5497"/>
                    <a:pt x="74763" y="-2085"/>
                    <a:pt x="39606" y="87"/>
                  </a:cubicBezTo>
                  <a:cubicBezTo>
                    <a:pt x="30824" y="306"/>
                    <a:pt x="22195" y="2392"/>
                    <a:pt x="14270" y="6183"/>
                  </a:cubicBezTo>
                  <a:cubicBezTo>
                    <a:pt x="6326" y="10222"/>
                    <a:pt x="944" y="17994"/>
                    <a:pt x="-18" y="26852"/>
                  </a:cubicBezTo>
                  <a:cubicBezTo>
                    <a:pt x="144" y="35606"/>
                    <a:pt x="4593" y="43721"/>
                    <a:pt x="11889" y="48569"/>
                  </a:cubicBezTo>
                  <a:cubicBezTo>
                    <a:pt x="19166" y="53322"/>
                    <a:pt x="27329" y="56561"/>
                    <a:pt x="35892" y="58094"/>
                  </a:cubicBezTo>
                  <a:cubicBezTo>
                    <a:pt x="64686" y="64581"/>
                    <a:pt x="94356" y="66286"/>
                    <a:pt x="123712" y="63143"/>
                  </a:cubicBezTo>
                  <a:cubicBezTo>
                    <a:pt x="96147" y="78573"/>
                    <a:pt x="73144" y="101023"/>
                    <a:pt x="57037" y="128199"/>
                  </a:cubicBezTo>
                  <a:cubicBezTo>
                    <a:pt x="53799" y="133180"/>
                    <a:pt x="51656" y="138800"/>
                    <a:pt x="50751" y="144677"/>
                  </a:cubicBezTo>
                  <a:cubicBezTo>
                    <a:pt x="49913" y="150677"/>
                    <a:pt x="52389" y="156650"/>
                    <a:pt x="57228" y="160298"/>
                  </a:cubicBezTo>
                  <a:cubicBezTo>
                    <a:pt x="62305" y="163060"/>
                    <a:pt x="68439" y="163060"/>
                    <a:pt x="73515" y="160298"/>
                  </a:cubicBezTo>
                  <a:cubicBezTo>
                    <a:pt x="78497" y="157621"/>
                    <a:pt x="83002" y="154145"/>
                    <a:pt x="86851" y="150011"/>
                  </a:cubicBezTo>
                  <a:lnTo>
                    <a:pt x="129427" y="108863"/>
                  </a:lnTo>
                  <a:cubicBezTo>
                    <a:pt x="122884" y="132828"/>
                    <a:pt x="119521" y="157555"/>
                    <a:pt x="119426" y="182396"/>
                  </a:cubicBezTo>
                  <a:cubicBezTo>
                    <a:pt x="119426" y="193159"/>
                    <a:pt x="122379" y="206303"/>
                    <a:pt x="132761" y="209542"/>
                  </a:cubicBezTo>
                  <a:cubicBezTo>
                    <a:pt x="139857" y="211333"/>
                    <a:pt x="147334" y="208751"/>
                    <a:pt x="151811" y="202970"/>
                  </a:cubicBezTo>
                  <a:cubicBezTo>
                    <a:pt x="156107" y="197331"/>
                    <a:pt x="159126" y="190835"/>
                    <a:pt x="160669" y="183920"/>
                  </a:cubicBezTo>
                  <a:cubicBezTo>
                    <a:pt x="171337" y="146820"/>
                    <a:pt x="175052" y="108072"/>
                    <a:pt x="171623" y="6962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2" id="72"/>
            <p:cNvSpPr/>
            <p:nvPr/>
          </p:nvSpPr>
          <p:spPr>
            <a:xfrm>
              <a:off x="3261067" y="2081201"/>
              <a:ext cx="734004" cy="1029169"/>
            </a:xfrm>
            <a:custGeom>
              <a:avLst/>
              <a:gdLst/>
              <a:ahLst/>
              <a:cxnLst/>
              <a:rect r="r" b="b" t="t" l="l"/>
              <a:pathLst>
                <a:path w="271790" h="381085" stroke="true" fill="norm" extrusionOk="true">
                  <a:moveTo>
                    <a:pt x="192588" y="19907"/>
                  </a:moveTo>
                  <a:lnTo>
                    <a:pt x="200684" y="14097"/>
                  </a:lnTo>
                  <a:cubicBezTo>
                    <a:pt x="219734" y="952"/>
                    <a:pt x="247833" y="-9811"/>
                    <a:pt x="264692" y="13049"/>
                  </a:cubicBezTo>
                  <a:cubicBezTo>
                    <a:pt x="271198" y="22250"/>
                    <a:pt x="273360" y="33842"/>
                    <a:pt x="270597" y="44767"/>
                  </a:cubicBezTo>
                  <a:cubicBezTo>
                    <a:pt x="266854" y="56502"/>
                    <a:pt x="260310" y="67160"/>
                    <a:pt x="251547" y="75818"/>
                  </a:cubicBezTo>
                  <a:cubicBezTo>
                    <a:pt x="215829" y="115824"/>
                    <a:pt x="174490" y="150494"/>
                    <a:pt x="141058" y="192405"/>
                  </a:cubicBezTo>
                  <a:cubicBezTo>
                    <a:pt x="104863" y="237743"/>
                    <a:pt x="68953" y="284035"/>
                    <a:pt x="35235" y="331279"/>
                  </a:cubicBezTo>
                  <a:cubicBezTo>
                    <a:pt x="25710" y="344138"/>
                    <a:pt x="16851" y="357092"/>
                    <a:pt x="7803" y="369950"/>
                  </a:cubicBezTo>
                  <a:lnTo>
                    <a:pt x="183" y="380809"/>
                  </a:lnTo>
                  <a:cubicBezTo>
                    <a:pt x="-2294" y="323087"/>
                    <a:pt x="18566" y="264890"/>
                    <a:pt x="42283" y="213169"/>
                  </a:cubicBezTo>
                  <a:cubicBezTo>
                    <a:pt x="75145" y="140493"/>
                    <a:pt x="127437" y="67913"/>
                    <a:pt x="192588" y="19907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3" id="73"/>
            <p:cNvSpPr/>
            <p:nvPr/>
          </p:nvSpPr>
          <p:spPr>
            <a:xfrm>
              <a:off x="3115867" y="2329921"/>
              <a:ext cx="630883" cy="1782120"/>
            </a:xfrm>
            <a:custGeom>
              <a:avLst/>
              <a:gdLst/>
              <a:ahLst/>
              <a:cxnLst/>
              <a:rect r="r" b="b" t="t" l="l"/>
              <a:pathLst>
                <a:path w="233606" h="659891" stroke="true" fill="norm" extrusionOk="true">
                  <a:moveTo>
                    <a:pt x="4037" y="659615"/>
                  </a:moveTo>
                  <a:cubicBezTo>
                    <a:pt x="-20033" y="416614"/>
                    <a:pt x="63901" y="175317"/>
                    <a:pt x="233589" y="-277"/>
                  </a:cubicBezTo>
                </a:path>
              </a:pathLst>
            </a:custGeom>
            <a:noFill/>
            <a:ln w="4763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4" id="74"/>
            <p:cNvSpPr/>
            <p:nvPr/>
          </p:nvSpPr>
          <p:spPr>
            <a:xfrm>
              <a:off x="2829566" y="2389645"/>
              <a:ext cx="295203" cy="1229021"/>
            </a:xfrm>
            <a:custGeom>
              <a:avLst/>
              <a:gdLst/>
              <a:ahLst/>
              <a:cxnLst/>
              <a:rect r="r" b="b" t="t" l="l"/>
              <a:pathLst>
                <a:path w="109309" h="455087" stroke="true" fill="norm" extrusionOk="true">
                  <a:moveTo>
                    <a:pt x="27755" y="47141"/>
                  </a:moveTo>
                  <a:lnTo>
                    <a:pt x="31469" y="37616"/>
                  </a:lnTo>
                  <a:cubicBezTo>
                    <a:pt x="40328" y="16185"/>
                    <a:pt x="58139" y="-8008"/>
                    <a:pt x="84619" y="2088"/>
                  </a:cubicBezTo>
                  <a:cubicBezTo>
                    <a:pt x="95087" y="6251"/>
                    <a:pt x="103174" y="14823"/>
                    <a:pt x="106717" y="25519"/>
                  </a:cubicBezTo>
                  <a:cubicBezTo>
                    <a:pt x="109908" y="37473"/>
                    <a:pt x="110136" y="50028"/>
                    <a:pt x="107383" y="62096"/>
                  </a:cubicBezTo>
                  <a:cubicBezTo>
                    <a:pt x="99002" y="115055"/>
                    <a:pt x="83000" y="166871"/>
                    <a:pt x="77570" y="220020"/>
                  </a:cubicBezTo>
                  <a:cubicBezTo>
                    <a:pt x="71760" y="277646"/>
                    <a:pt x="66617" y="336130"/>
                    <a:pt x="63854" y="394042"/>
                  </a:cubicBezTo>
                  <a:cubicBezTo>
                    <a:pt x="63092" y="409853"/>
                    <a:pt x="62330" y="425665"/>
                    <a:pt x="61759" y="441667"/>
                  </a:cubicBezTo>
                  <a:lnTo>
                    <a:pt x="61187" y="454811"/>
                  </a:lnTo>
                  <a:cubicBezTo>
                    <a:pt x="27945" y="407663"/>
                    <a:pt x="13562" y="347369"/>
                    <a:pt x="5752" y="291077"/>
                  </a:cubicBezTo>
                  <a:cubicBezTo>
                    <a:pt x="-5678" y="212591"/>
                    <a:pt x="-1011" y="122770"/>
                    <a:pt x="27755" y="47141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5" id="75"/>
            <p:cNvSpPr/>
            <p:nvPr/>
          </p:nvSpPr>
          <p:spPr>
            <a:xfrm>
              <a:off x="2937156" y="2788315"/>
              <a:ext cx="178341" cy="1268682"/>
            </a:xfrm>
            <a:custGeom>
              <a:avLst/>
              <a:gdLst/>
              <a:ahLst/>
              <a:cxnLst/>
              <a:rect r="r" b="b" t="t" l="l"/>
              <a:pathLst>
                <a:path w="66037" h="469773" stroke="true" fill="norm" extrusionOk="true">
                  <a:moveTo>
                    <a:pt x="66020" y="469496"/>
                  </a:moveTo>
                  <a:cubicBezTo>
                    <a:pt x="9651" y="319725"/>
                    <a:pt x="-11056" y="158886"/>
                    <a:pt x="5536" y="-277"/>
                  </a:cubicBezTo>
                </a:path>
              </a:pathLst>
            </a:custGeom>
            <a:noFill/>
            <a:ln w="4763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6" id="76"/>
            <p:cNvSpPr/>
            <p:nvPr/>
          </p:nvSpPr>
          <p:spPr>
            <a:xfrm>
              <a:off x="2987912" y="2554551"/>
              <a:ext cx="1275228" cy="2480449"/>
            </a:xfrm>
            <a:custGeom>
              <a:avLst/>
              <a:gdLst/>
              <a:ahLst/>
              <a:cxnLst/>
              <a:rect r="r" b="b" t="t" l="l"/>
              <a:pathLst>
                <a:path w="472197" h="918471" stroke="true" fill="norm" extrusionOk="true">
                  <a:moveTo>
                    <a:pt x="469565" y="78090"/>
                  </a:moveTo>
                  <a:cubicBezTo>
                    <a:pt x="462898" y="100103"/>
                    <a:pt x="452249" y="120705"/>
                    <a:pt x="438132" y="138860"/>
                  </a:cubicBezTo>
                  <a:cubicBezTo>
                    <a:pt x="350122" y="266304"/>
                    <a:pt x="252490" y="387272"/>
                    <a:pt x="173242" y="520336"/>
                  </a:cubicBezTo>
                  <a:cubicBezTo>
                    <a:pt x="136666" y="581772"/>
                    <a:pt x="98090" y="641018"/>
                    <a:pt x="72753" y="708074"/>
                  </a:cubicBezTo>
                  <a:cubicBezTo>
                    <a:pt x="60504" y="745183"/>
                    <a:pt x="50265" y="782921"/>
                    <a:pt x="42083" y="821135"/>
                  </a:cubicBezTo>
                  <a:cubicBezTo>
                    <a:pt x="34425" y="852987"/>
                    <a:pt x="29710" y="885477"/>
                    <a:pt x="27986" y="918195"/>
                  </a:cubicBezTo>
                  <a:cubicBezTo>
                    <a:pt x="22633" y="904803"/>
                    <a:pt x="18851" y="890840"/>
                    <a:pt x="16746" y="876571"/>
                  </a:cubicBezTo>
                  <a:cubicBezTo>
                    <a:pt x="6307" y="813973"/>
                    <a:pt x="697" y="750670"/>
                    <a:pt x="-18" y="687214"/>
                  </a:cubicBezTo>
                  <a:cubicBezTo>
                    <a:pt x="2383" y="600460"/>
                    <a:pt x="16518" y="514431"/>
                    <a:pt x="41988" y="431468"/>
                  </a:cubicBezTo>
                  <a:cubicBezTo>
                    <a:pt x="93708" y="266495"/>
                    <a:pt x="198579" y="115333"/>
                    <a:pt x="345645" y="24560"/>
                  </a:cubicBezTo>
                  <a:cubicBezTo>
                    <a:pt x="361856" y="13539"/>
                    <a:pt x="379973" y="5624"/>
                    <a:pt x="399080" y="1223"/>
                  </a:cubicBezTo>
                  <a:cubicBezTo>
                    <a:pt x="408853" y="-777"/>
                    <a:pt x="418930" y="-777"/>
                    <a:pt x="428703" y="1223"/>
                  </a:cubicBezTo>
                  <a:cubicBezTo>
                    <a:pt x="430836" y="1652"/>
                    <a:pt x="432932" y="2224"/>
                    <a:pt x="434989" y="2938"/>
                  </a:cubicBezTo>
                  <a:cubicBezTo>
                    <a:pt x="442019" y="5253"/>
                    <a:pt x="448505" y="8986"/>
                    <a:pt x="454039" y="13892"/>
                  </a:cubicBezTo>
                  <a:cubicBezTo>
                    <a:pt x="470194" y="31046"/>
                    <a:pt x="476099" y="55449"/>
                    <a:pt x="469565" y="7809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7" id="77"/>
            <p:cNvSpPr/>
            <p:nvPr/>
          </p:nvSpPr>
          <p:spPr>
            <a:xfrm>
              <a:off x="3012795" y="2559374"/>
              <a:ext cx="1149906" cy="2492704"/>
            </a:xfrm>
            <a:custGeom>
              <a:avLst/>
              <a:gdLst/>
              <a:ahLst/>
              <a:cxnLst/>
              <a:rect r="r" b="b" t="t" l="l"/>
              <a:pathLst>
                <a:path w="425792" h="923009" stroke="true" fill="norm" extrusionOk="true">
                  <a:moveTo>
                    <a:pt x="425775" y="1438"/>
                  </a:moveTo>
                  <a:cubicBezTo>
                    <a:pt x="115222" y="194033"/>
                    <a:pt x="-46142" y="556802"/>
                    <a:pt x="18771" y="916409"/>
                  </a:cubicBezTo>
                  <a:cubicBezTo>
                    <a:pt x="18829" y="917562"/>
                    <a:pt x="18990" y="918714"/>
                    <a:pt x="19248" y="919838"/>
                  </a:cubicBezTo>
                  <a:cubicBezTo>
                    <a:pt x="19448" y="921105"/>
                    <a:pt x="18667" y="922334"/>
                    <a:pt x="17438" y="922696"/>
                  </a:cubicBezTo>
                  <a:lnTo>
                    <a:pt x="17438" y="922696"/>
                  </a:lnTo>
                  <a:cubicBezTo>
                    <a:pt x="16152" y="922925"/>
                    <a:pt x="14914" y="922077"/>
                    <a:pt x="14676" y="920791"/>
                  </a:cubicBezTo>
                  <a:cubicBezTo>
                    <a:pt x="11913" y="905551"/>
                    <a:pt x="9532" y="890216"/>
                    <a:pt x="7627" y="874785"/>
                  </a:cubicBezTo>
                  <a:cubicBezTo>
                    <a:pt x="-37960" y="527637"/>
                    <a:pt x="122984" y="185775"/>
                    <a:pt x="419583" y="-277"/>
                  </a:cubicBezTo>
                  <a:cubicBezTo>
                    <a:pt x="421679" y="152"/>
                    <a:pt x="423755" y="724"/>
                    <a:pt x="425775" y="1438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8" id="78"/>
            <p:cNvSpPr/>
            <p:nvPr/>
          </p:nvSpPr>
          <p:spPr>
            <a:xfrm>
              <a:off x="3187526" y="4800147"/>
              <a:ext cx="1580191" cy="2082057"/>
            </a:xfrm>
            <a:custGeom>
              <a:avLst/>
              <a:gdLst/>
              <a:ahLst/>
              <a:cxnLst/>
              <a:rect r="r" b="b" t="t" l="l"/>
              <a:pathLst>
                <a:path w="585120" h="770953" stroke="true" fill="norm" extrusionOk="true">
                  <a:moveTo>
                    <a:pt x="585103" y="7915"/>
                  </a:moveTo>
                  <a:cubicBezTo>
                    <a:pt x="571578" y="20012"/>
                    <a:pt x="558243" y="32204"/>
                    <a:pt x="545098" y="44681"/>
                  </a:cubicBezTo>
                  <a:cubicBezTo>
                    <a:pt x="524905" y="63731"/>
                    <a:pt x="504998" y="82781"/>
                    <a:pt x="485662" y="102403"/>
                  </a:cubicBezTo>
                  <a:cubicBezTo>
                    <a:pt x="456135" y="131864"/>
                    <a:pt x="427560" y="162029"/>
                    <a:pt x="399937" y="192891"/>
                  </a:cubicBezTo>
                  <a:cubicBezTo>
                    <a:pt x="355046" y="242611"/>
                    <a:pt x="312374" y="294046"/>
                    <a:pt x="271921" y="347195"/>
                  </a:cubicBezTo>
                  <a:cubicBezTo>
                    <a:pt x="246137" y="380914"/>
                    <a:pt x="221315" y="415271"/>
                    <a:pt x="197436" y="450256"/>
                  </a:cubicBezTo>
                  <a:cubicBezTo>
                    <a:pt x="191149" y="459210"/>
                    <a:pt x="185053" y="468258"/>
                    <a:pt x="179148" y="477307"/>
                  </a:cubicBezTo>
                  <a:cubicBezTo>
                    <a:pt x="116606" y="571119"/>
                    <a:pt x="60628" y="669141"/>
                    <a:pt x="11603" y="770677"/>
                  </a:cubicBezTo>
                  <a:lnTo>
                    <a:pt x="-18" y="770677"/>
                  </a:lnTo>
                  <a:cubicBezTo>
                    <a:pt x="44979" y="677046"/>
                    <a:pt x="95880" y="586378"/>
                    <a:pt x="152382" y="499214"/>
                  </a:cubicBezTo>
                  <a:cubicBezTo>
                    <a:pt x="158097" y="490356"/>
                    <a:pt x="163908" y="481593"/>
                    <a:pt x="169718" y="472830"/>
                  </a:cubicBezTo>
                  <a:cubicBezTo>
                    <a:pt x="200836" y="425901"/>
                    <a:pt x="233631" y="380057"/>
                    <a:pt x="268111" y="335289"/>
                  </a:cubicBezTo>
                  <a:cubicBezTo>
                    <a:pt x="306211" y="285759"/>
                    <a:pt x="346149" y="237658"/>
                    <a:pt x="387936" y="190986"/>
                  </a:cubicBezTo>
                  <a:cubicBezTo>
                    <a:pt x="414920" y="160696"/>
                    <a:pt x="442771" y="131102"/>
                    <a:pt x="471470" y="102212"/>
                  </a:cubicBezTo>
                  <a:cubicBezTo>
                    <a:pt x="493635" y="79610"/>
                    <a:pt x="516333" y="57378"/>
                    <a:pt x="539574" y="35537"/>
                  </a:cubicBezTo>
                  <a:cubicBezTo>
                    <a:pt x="552270" y="23412"/>
                    <a:pt x="565263" y="11468"/>
                    <a:pt x="578531" y="-277"/>
                  </a:cubicBezTo>
                  <a:close/>
                </a:path>
              </a:pathLst>
            </a:custGeom>
            <a:solidFill>
              <a:srgbClr val="292E33">
                <a:alpha val="50000"/>
              </a:srgbClr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79" id="79"/>
            <p:cNvSpPr/>
            <p:nvPr/>
          </p:nvSpPr>
          <p:spPr>
            <a:xfrm>
              <a:off x="3918151" y="4221665"/>
              <a:ext cx="1459344" cy="1598869"/>
            </a:xfrm>
            <a:custGeom>
              <a:avLst/>
              <a:gdLst/>
              <a:ahLst/>
              <a:cxnLst/>
              <a:rect r="r" b="b" t="t" l="l"/>
              <a:pathLst>
                <a:path w="540372" h="592036" stroke="true" fill="norm" extrusionOk="true">
                  <a:moveTo>
                    <a:pt x="285989" y="178112"/>
                  </a:moveTo>
                  <a:cubicBezTo>
                    <a:pt x="384945" y="210831"/>
                    <a:pt x="470441" y="275105"/>
                    <a:pt x="529353" y="361088"/>
                  </a:cubicBezTo>
                  <a:cubicBezTo>
                    <a:pt x="534830" y="368022"/>
                    <a:pt x="538526" y="376204"/>
                    <a:pt x="540116" y="384900"/>
                  </a:cubicBezTo>
                  <a:cubicBezTo>
                    <a:pt x="541517" y="393901"/>
                    <a:pt x="536659" y="402712"/>
                    <a:pt x="528305" y="406331"/>
                  </a:cubicBezTo>
                  <a:cubicBezTo>
                    <a:pt x="519171" y="407608"/>
                    <a:pt x="509951" y="404588"/>
                    <a:pt x="503350" y="398140"/>
                  </a:cubicBezTo>
                  <a:lnTo>
                    <a:pt x="419339" y="337180"/>
                  </a:lnTo>
                  <a:cubicBezTo>
                    <a:pt x="459078" y="398864"/>
                    <a:pt x="480633" y="470501"/>
                    <a:pt x="481538" y="543872"/>
                  </a:cubicBezTo>
                  <a:cubicBezTo>
                    <a:pt x="482014" y="562065"/>
                    <a:pt x="478394" y="584449"/>
                    <a:pt x="461345" y="590640"/>
                  </a:cubicBezTo>
                  <a:cubicBezTo>
                    <a:pt x="448838" y="594060"/>
                    <a:pt x="435503" y="589488"/>
                    <a:pt x="427721" y="579115"/>
                  </a:cubicBezTo>
                  <a:cubicBezTo>
                    <a:pt x="420292" y="568847"/>
                    <a:pt x="415015" y="557179"/>
                    <a:pt x="412196" y="544825"/>
                  </a:cubicBezTo>
                  <a:cubicBezTo>
                    <a:pt x="397908" y="496628"/>
                    <a:pt x="383592" y="448403"/>
                    <a:pt x="369238" y="400140"/>
                  </a:cubicBezTo>
                  <a:cubicBezTo>
                    <a:pt x="369495" y="453490"/>
                    <a:pt x="357294" y="506163"/>
                    <a:pt x="333614" y="553969"/>
                  </a:cubicBezTo>
                  <a:cubicBezTo>
                    <a:pt x="329604" y="563713"/>
                    <a:pt x="323604" y="572505"/>
                    <a:pt x="315993" y="579782"/>
                  </a:cubicBezTo>
                  <a:cubicBezTo>
                    <a:pt x="308145" y="587078"/>
                    <a:pt x="297029" y="589688"/>
                    <a:pt x="286751" y="586640"/>
                  </a:cubicBezTo>
                  <a:cubicBezTo>
                    <a:pt x="269892" y="580448"/>
                    <a:pt x="266559" y="558065"/>
                    <a:pt x="266463" y="540539"/>
                  </a:cubicBezTo>
                  <a:cubicBezTo>
                    <a:pt x="266273" y="481493"/>
                    <a:pt x="272664" y="422619"/>
                    <a:pt x="285513" y="364993"/>
                  </a:cubicBezTo>
                  <a:cubicBezTo>
                    <a:pt x="264653" y="415380"/>
                    <a:pt x="221410" y="456623"/>
                    <a:pt x="175309" y="485579"/>
                  </a:cubicBezTo>
                  <a:cubicBezTo>
                    <a:pt x="166832" y="491656"/>
                    <a:pt x="157040" y="495638"/>
                    <a:pt x="146734" y="497200"/>
                  </a:cubicBezTo>
                  <a:cubicBezTo>
                    <a:pt x="136209" y="498676"/>
                    <a:pt x="125779" y="493876"/>
                    <a:pt x="120064" y="484913"/>
                  </a:cubicBezTo>
                  <a:cubicBezTo>
                    <a:pt x="112920" y="471863"/>
                    <a:pt x="121588" y="456338"/>
                    <a:pt x="130351" y="443955"/>
                  </a:cubicBezTo>
                  <a:cubicBezTo>
                    <a:pt x="164317" y="396578"/>
                    <a:pt x="203770" y="353382"/>
                    <a:pt x="247889" y="315272"/>
                  </a:cubicBezTo>
                  <a:cubicBezTo>
                    <a:pt x="191559" y="318044"/>
                    <a:pt x="135104" y="313920"/>
                    <a:pt x="79773" y="302985"/>
                  </a:cubicBezTo>
                  <a:cubicBezTo>
                    <a:pt x="71115" y="301814"/>
                    <a:pt x="62733" y="299147"/>
                    <a:pt x="55008" y="295079"/>
                  </a:cubicBezTo>
                  <a:cubicBezTo>
                    <a:pt x="42654" y="289460"/>
                    <a:pt x="37196" y="274886"/>
                    <a:pt x="42816" y="262533"/>
                  </a:cubicBezTo>
                  <a:cubicBezTo>
                    <a:pt x="44750" y="258284"/>
                    <a:pt x="47855" y="254674"/>
                    <a:pt x="51770" y="252122"/>
                  </a:cubicBezTo>
                  <a:cubicBezTo>
                    <a:pt x="58790" y="247035"/>
                    <a:pt x="66705" y="243321"/>
                    <a:pt x="75106" y="241168"/>
                  </a:cubicBezTo>
                  <a:cubicBezTo>
                    <a:pt x="104443" y="232005"/>
                    <a:pt x="134875" y="226814"/>
                    <a:pt x="165593" y="225737"/>
                  </a:cubicBezTo>
                  <a:cubicBezTo>
                    <a:pt x="108243" y="221527"/>
                    <a:pt x="54799" y="195115"/>
                    <a:pt x="16622" y="152109"/>
                  </a:cubicBezTo>
                  <a:cubicBezTo>
                    <a:pt x="10203" y="145556"/>
                    <a:pt x="5145" y="137784"/>
                    <a:pt x="1763" y="129249"/>
                  </a:cubicBezTo>
                  <a:cubicBezTo>
                    <a:pt x="-1466" y="120543"/>
                    <a:pt x="-256" y="110809"/>
                    <a:pt x="5002" y="103151"/>
                  </a:cubicBezTo>
                  <a:cubicBezTo>
                    <a:pt x="14527" y="91530"/>
                    <a:pt x="31767" y="92387"/>
                    <a:pt x="46245" y="95245"/>
                  </a:cubicBezTo>
                  <a:cubicBezTo>
                    <a:pt x="88069" y="103608"/>
                    <a:pt x="127941" y="119762"/>
                    <a:pt x="163784" y="142870"/>
                  </a:cubicBezTo>
                  <a:cubicBezTo>
                    <a:pt x="133399" y="118010"/>
                    <a:pt x="103681" y="95245"/>
                    <a:pt x="73391" y="70766"/>
                  </a:cubicBezTo>
                  <a:cubicBezTo>
                    <a:pt x="65038" y="64593"/>
                    <a:pt x="57685" y="57164"/>
                    <a:pt x="51579" y="48763"/>
                  </a:cubicBezTo>
                  <a:cubicBezTo>
                    <a:pt x="41168" y="35733"/>
                    <a:pt x="43302" y="16730"/>
                    <a:pt x="56332" y="6329"/>
                  </a:cubicBezTo>
                  <a:cubicBezTo>
                    <a:pt x="63619" y="509"/>
                    <a:pt x="73182" y="-1624"/>
                    <a:pt x="82250" y="566"/>
                  </a:cubicBezTo>
                  <a:cubicBezTo>
                    <a:pt x="96423" y="3091"/>
                    <a:pt x="109777" y="8968"/>
                    <a:pt x="121207" y="17711"/>
                  </a:cubicBezTo>
                  <a:cubicBezTo>
                    <a:pt x="185453" y="60679"/>
                    <a:pt x="241308" y="115047"/>
                    <a:pt x="285989" y="17811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0" id="80"/>
            <p:cNvSpPr/>
            <p:nvPr/>
          </p:nvSpPr>
          <p:spPr>
            <a:xfrm>
              <a:off x="4466629" y="3971046"/>
              <a:ext cx="203633" cy="734911"/>
            </a:xfrm>
            <a:custGeom>
              <a:avLst/>
              <a:gdLst/>
              <a:ahLst/>
              <a:cxnLst/>
              <a:rect r="r" b="b" t="t" l="l"/>
              <a:pathLst>
                <a:path w="75402" h="272126" stroke="true" fill="norm" extrusionOk="true">
                  <a:moveTo>
                    <a:pt x="2219" y="27072"/>
                  </a:moveTo>
                  <a:cubicBezTo>
                    <a:pt x="1895" y="17376"/>
                    <a:pt x="6038" y="8079"/>
                    <a:pt x="13458" y="1831"/>
                  </a:cubicBezTo>
                  <a:cubicBezTo>
                    <a:pt x="21459" y="-1998"/>
                    <a:pt x="30994" y="-522"/>
                    <a:pt x="37461" y="5545"/>
                  </a:cubicBezTo>
                  <a:cubicBezTo>
                    <a:pt x="43615" y="11670"/>
                    <a:pt x="48282" y="19138"/>
                    <a:pt x="51082" y="27358"/>
                  </a:cubicBezTo>
                  <a:cubicBezTo>
                    <a:pt x="75609" y="88032"/>
                    <a:pt x="81743" y="154583"/>
                    <a:pt x="68703" y="218715"/>
                  </a:cubicBezTo>
                  <a:cubicBezTo>
                    <a:pt x="65941" y="232241"/>
                    <a:pt x="63560" y="253386"/>
                    <a:pt x="55749" y="265007"/>
                  </a:cubicBezTo>
                  <a:cubicBezTo>
                    <a:pt x="44796" y="281294"/>
                    <a:pt x="38414" y="265007"/>
                    <a:pt x="33556" y="252434"/>
                  </a:cubicBezTo>
                  <a:cubicBezTo>
                    <a:pt x="5619" y="180796"/>
                    <a:pt x="-5106" y="103606"/>
                    <a:pt x="2219" y="2707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1" id="81"/>
            <p:cNvSpPr/>
            <p:nvPr/>
          </p:nvSpPr>
          <p:spPr>
            <a:xfrm>
              <a:off x="4594855" y="4048160"/>
              <a:ext cx="523422" cy="771470"/>
            </a:xfrm>
            <a:custGeom>
              <a:avLst/>
              <a:gdLst/>
              <a:ahLst/>
              <a:cxnLst/>
              <a:rect r="r" b="b" t="t" l="l"/>
              <a:pathLst>
                <a:path w="193815" h="285663" stroke="true" fill="norm" extrusionOk="true">
                  <a:moveTo>
                    <a:pt x="131142" y="17568"/>
                  </a:moveTo>
                  <a:cubicBezTo>
                    <a:pt x="138038" y="10929"/>
                    <a:pt x="146115" y="5624"/>
                    <a:pt x="154954" y="1947"/>
                  </a:cubicBezTo>
                  <a:cubicBezTo>
                    <a:pt x="163946" y="-1682"/>
                    <a:pt x="174118" y="-834"/>
                    <a:pt x="182386" y="4233"/>
                  </a:cubicBezTo>
                  <a:cubicBezTo>
                    <a:pt x="190721" y="10996"/>
                    <a:pt x="194940" y="21597"/>
                    <a:pt x="193531" y="32237"/>
                  </a:cubicBezTo>
                  <a:cubicBezTo>
                    <a:pt x="191997" y="42705"/>
                    <a:pt x="188511" y="52782"/>
                    <a:pt x="183244" y="61955"/>
                  </a:cubicBezTo>
                  <a:cubicBezTo>
                    <a:pt x="145867" y="135983"/>
                    <a:pt x="95842" y="202906"/>
                    <a:pt x="35415" y="259694"/>
                  </a:cubicBezTo>
                  <a:cubicBezTo>
                    <a:pt x="28615" y="266571"/>
                    <a:pt x="21461" y="273086"/>
                    <a:pt x="13984" y="279220"/>
                  </a:cubicBezTo>
                  <a:cubicBezTo>
                    <a:pt x="3316" y="287316"/>
                    <a:pt x="1125" y="288745"/>
                    <a:pt x="-18" y="275505"/>
                  </a:cubicBezTo>
                  <a:cubicBezTo>
                    <a:pt x="259" y="257122"/>
                    <a:pt x="3173" y="238863"/>
                    <a:pt x="8650" y="221308"/>
                  </a:cubicBezTo>
                  <a:cubicBezTo>
                    <a:pt x="17518" y="184056"/>
                    <a:pt x="31729" y="148289"/>
                    <a:pt x="50846" y="115104"/>
                  </a:cubicBezTo>
                  <a:cubicBezTo>
                    <a:pt x="72020" y="78366"/>
                    <a:pt x="99157" y="45410"/>
                    <a:pt x="131142" y="17568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2" id="82"/>
            <p:cNvSpPr/>
            <p:nvPr/>
          </p:nvSpPr>
          <p:spPr>
            <a:xfrm>
              <a:off x="4706391" y="4608630"/>
              <a:ext cx="650395" cy="233445"/>
            </a:xfrm>
            <a:custGeom>
              <a:avLst/>
              <a:gdLst/>
              <a:ahLst/>
              <a:cxnLst/>
              <a:rect r="r" b="b" t="t" l="l"/>
              <a:pathLst>
                <a:path w="240831" h="86441" stroke="true" fill="norm" extrusionOk="true">
                  <a:moveTo>
                    <a:pt x="51266" y="8822"/>
                  </a:moveTo>
                  <a:cubicBezTo>
                    <a:pt x="103110" y="-5999"/>
                    <a:pt x="158470" y="-2637"/>
                    <a:pt x="208143" y="18347"/>
                  </a:cubicBezTo>
                  <a:cubicBezTo>
                    <a:pt x="223859" y="25015"/>
                    <a:pt x="240909" y="36730"/>
                    <a:pt x="240813" y="53780"/>
                  </a:cubicBezTo>
                  <a:cubicBezTo>
                    <a:pt x="239851" y="67001"/>
                    <a:pt x="230955" y="78307"/>
                    <a:pt x="218334" y="82355"/>
                  </a:cubicBezTo>
                  <a:cubicBezTo>
                    <a:pt x="205999" y="86089"/>
                    <a:pt x="192998" y="87089"/>
                    <a:pt x="180234" y="85308"/>
                  </a:cubicBezTo>
                  <a:cubicBezTo>
                    <a:pt x="135524" y="81879"/>
                    <a:pt x="91214" y="74449"/>
                    <a:pt x="47837" y="63115"/>
                  </a:cubicBezTo>
                  <a:cubicBezTo>
                    <a:pt x="36978" y="60352"/>
                    <a:pt x="26215" y="57304"/>
                    <a:pt x="15452" y="53590"/>
                  </a:cubicBezTo>
                  <a:cubicBezTo>
                    <a:pt x="4689" y="49875"/>
                    <a:pt x="-4265" y="50351"/>
                    <a:pt x="2117" y="38350"/>
                  </a:cubicBezTo>
                  <a:cubicBezTo>
                    <a:pt x="10308" y="22157"/>
                    <a:pt x="34978" y="13489"/>
                    <a:pt x="51266" y="8822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3" id="83"/>
            <p:cNvSpPr/>
            <p:nvPr/>
          </p:nvSpPr>
          <p:spPr>
            <a:xfrm>
              <a:off x="4519789" y="4570950"/>
              <a:ext cx="442492" cy="588337"/>
            </a:xfrm>
            <a:custGeom>
              <a:avLst/>
              <a:gdLst/>
              <a:ahLst/>
              <a:cxnLst/>
              <a:rect r="r" b="b" t="t" l="l"/>
              <a:pathLst>
                <a:path w="163848" h="217852" stroke="true" fill="norm" extrusionOk="true">
                  <a:moveTo>
                    <a:pt x="11872" y="391"/>
                  </a:moveTo>
                  <a:cubicBezTo>
                    <a:pt x="96378" y="37090"/>
                    <a:pt x="154471" y="116567"/>
                    <a:pt x="163796" y="208226"/>
                  </a:cubicBezTo>
                  <a:cubicBezTo>
                    <a:pt x="164224" y="212941"/>
                    <a:pt x="160748" y="217113"/>
                    <a:pt x="156033" y="217542"/>
                  </a:cubicBezTo>
                  <a:cubicBezTo>
                    <a:pt x="154328" y="217694"/>
                    <a:pt x="152623" y="217332"/>
                    <a:pt x="151127" y="216513"/>
                  </a:cubicBezTo>
                  <a:cubicBezTo>
                    <a:pt x="72546" y="173612"/>
                    <a:pt x="17196" y="97898"/>
                    <a:pt x="156" y="10011"/>
                  </a:cubicBezTo>
                  <a:cubicBezTo>
                    <a:pt x="-787" y="5372"/>
                    <a:pt x="2204" y="848"/>
                    <a:pt x="6843" y="-105"/>
                  </a:cubicBezTo>
                  <a:cubicBezTo>
                    <a:pt x="8529" y="-447"/>
                    <a:pt x="10281" y="-276"/>
                    <a:pt x="11872" y="391"/>
                  </a:cubicBezTo>
                  <a:close/>
                </a:path>
              </a:pathLst>
            </a:custGeom>
            <a:solidFill>
              <a:srgbClr val="FFCD4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4" id="84"/>
            <p:cNvSpPr/>
            <p:nvPr/>
          </p:nvSpPr>
          <p:spPr>
            <a:xfrm rot="16992601">
              <a:off x="3557120" y="4539529"/>
              <a:ext cx="610674" cy="610674"/>
            </a:xfrm>
            <a:custGeom>
              <a:avLst/>
              <a:gdLst/>
              <a:ahLst/>
              <a:cxnLst/>
              <a:rect r="r" b="b" t="t" l="l"/>
              <a:pathLst>
                <a:path w="226123" h="226123" stroke="true" fill="norm" extrusionOk="true">
                  <a:moveTo>
                    <a:pt x="226106" y="112785"/>
                  </a:moveTo>
                  <a:cubicBezTo>
                    <a:pt x="226106" y="175227"/>
                    <a:pt x="175487" y="225847"/>
                    <a:pt x="113044" y="225847"/>
                  </a:cubicBezTo>
                  <a:cubicBezTo>
                    <a:pt x="50602" y="225847"/>
                    <a:pt x="-17" y="175227"/>
                    <a:pt x="-17" y="112785"/>
                  </a:cubicBezTo>
                  <a:cubicBezTo>
                    <a:pt x="-17" y="50343"/>
                    <a:pt x="50602" y="-277"/>
                    <a:pt x="113044" y="-277"/>
                  </a:cubicBezTo>
                  <a:cubicBezTo>
                    <a:pt x="175487" y="-277"/>
                    <a:pt x="226106" y="50343"/>
                    <a:pt x="226106" y="112785"/>
                  </a:cubicBezTo>
                  <a:close/>
                </a:path>
              </a:pathLst>
            </a:custGeom>
            <a:solidFill>
              <a:srgbClr val="CA6B4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5" id="85"/>
            <p:cNvSpPr/>
            <p:nvPr/>
          </p:nvSpPr>
          <p:spPr>
            <a:xfrm>
              <a:off x="2847976" y="4704456"/>
              <a:ext cx="610674" cy="610674"/>
            </a:xfrm>
            <a:custGeom>
              <a:avLst/>
              <a:gdLst/>
              <a:ahLst/>
              <a:cxnLst/>
              <a:rect r="r" b="b" t="t" l="l"/>
              <a:pathLst>
                <a:path w="226123" h="226123" stroke="true" fill="norm" extrusionOk="true">
                  <a:moveTo>
                    <a:pt x="226124" y="113062"/>
                  </a:moveTo>
                  <a:cubicBezTo>
                    <a:pt x="226124" y="175504"/>
                    <a:pt x="175504" y="226124"/>
                    <a:pt x="113062" y="226124"/>
                  </a:cubicBezTo>
                  <a:cubicBezTo>
                    <a:pt x="50619" y="226124"/>
                    <a:pt x="0" y="175504"/>
                    <a:pt x="0" y="113062"/>
                  </a:cubicBezTo>
                  <a:cubicBezTo>
                    <a:pt x="0" y="50619"/>
                    <a:pt x="50619" y="0"/>
                    <a:pt x="113062" y="0"/>
                  </a:cubicBezTo>
                  <a:cubicBezTo>
                    <a:pt x="175504" y="0"/>
                    <a:pt x="226124" y="50619"/>
                    <a:pt x="226124" y="113062"/>
                  </a:cubicBezTo>
                  <a:close/>
                </a:path>
              </a:pathLst>
            </a:custGeom>
            <a:solidFill>
              <a:srgbClr val="CA6B4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6" id="86"/>
            <p:cNvSpPr/>
            <p:nvPr/>
          </p:nvSpPr>
          <p:spPr>
            <a:xfrm rot="18900000">
              <a:off x="3899020" y="5315103"/>
              <a:ext cx="610674" cy="610674"/>
            </a:xfrm>
            <a:custGeom>
              <a:avLst/>
              <a:gdLst/>
              <a:ahLst/>
              <a:cxnLst/>
              <a:rect r="r" b="b" t="t" l="l"/>
              <a:pathLst>
                <a:path w="226123" h="226123" stroke="true" fill="norm" extrusionOk="true">
                  <a:moveTo>
                    <a:pt x="226106" y="112785"/>
                  </a:moveTo>
                  <a:cubicBezTo>
                    <a:pt x="226106" y="175228"/>
                    <a:pt x="175487" y="225847"/>
                    <a:pt x="113044" y="225847"/>
                  </a:cubicBezTo>
                  <a:cubicBezTo>
                    <a:pt x="50602" y="225847"/>
                    <a:pt x="-17" y="175227"/>
                    <a:pt x="-17" y="112785"/>
                  </a:cubicBezTo>
                  <a:cubicBezTo>
                    <a:pt x="-17" y="50343"/>
                    <a:pt x="50602" y="-277"/>
                    <a:pt x="113044" y="-277"/>
                  </a:cubicBezTo>
                  <a:cubicBezTo>
                    <a:pt x="175487" y="-277"/>
                    <a:pt x="226106" y="50343"/>
                    <a:pt x="226106" y="112785"/>
                  </a:cubicBezTo>
                  <a:close/>
                </a:path>
              </a:pathLst>
            </a:custGeom>
            <a:solidFill>
              <a:srgbClr val="CA6B4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7" id="87"/>
            <p:cNvSpPr/>
            <p:nvPr/>
          </p:nvSpPr>
          <p:spPr>
            <a:xfrm>
              <a:off x="2967076" y="4932953"/>
              <a:ext cx="865335" cy="1947453"/>
            </a:xfrm>
            <a:custGeom>
              <a:avLst/>
              <a:gdLst/>
              <a:ahLst/>
              <a:cxnLst/>
              <a:rect r="r" b="b" t="t" l="l"/>
              <a:pathLst>
                <a:path w="320420" h="721111" stroke="true" fill="norm" extrusionOk="true">
                  <a:moveTo>
                    <a:pt x="320403" y="5793"/>
                  </a:moveTo>
                  <a:cubicBezTo>
                    <a:pt x="312974" y="29034"/>
                    <a:pt x="305259" y="52179"/>
                    <a:pt x="297448" y="75230"/>
                  </a:cubicBezTo>
                  <a:cubicBezTo>
                    <a:pt x="242575" y="235850"/>
                    <a:pt x="177547" y="392822"/>
                    <a:pt x="102757" y="545194"/>
                  </a:cubicBezTo>
                  <a:lnTo>
                    <a:pt x="92184" y="566244"/>
                  </a:lnTo>
                  <a:cubicBezTo>
                    <a:pt x="77992" y="594819"/>
                    <a:pt x="63609" y="623394"/>
                    <a:pt x="48465" y="651397"/>
                  </a:cubicBezTo>
                  <a:lnTo>
                    <a:pt x="48465" y="651397"/>
                  </a:lnTo>
                  <a:cubicBezTo>
                    <a:pt x="47607" y="653207"/>
                    <a:pt x="46655" y="654922"/>
                    <a:pt x="45607" y="656731"/>
                  </a:cubicBezTo>
                  <a:cubicBezTo>
                    <a:pt x="36082" y="674829"/>
                    <a:pt x="26557" y="692764"/>
                    <a:pt x="17032" y="710547"/>
                  </a:cubicBezTo>
                  <a:lnTo>
                    <a:pt x="17032" y="710547"/>
                  </a:lnTo>
                  <a:lnTo>
                    <a:pt x="11317" y="720835"/>
                  </a:lnTo>
                  <a:lnTo>
                    <a:pt x="-18" y="720835"/>
                  </a:lnTo>
                  <a:cubicBezTo>
                    <a:pt x="2459" y="716548"/>
                    <a:pt x="4840" y="712262"/>
                    <a:pt x="7126" y="707880"/>
                  </a:cubicBezTo>
                  <a:lnTo>
                    <a:pt x="7126" y="707880"/>
                  </a:lnTo>
                  <a:lnTo>
                    <a:pt x="15318" y="693117"/>
                  </a:lnTo>
                  <a:lnTo>
                    <a:pt x="15318" y="693117"/>
                  </a:lnTo>
                  <a:lnTo>
                    <a:pt x="17223" y="689593"/>
                  </a:lnTo>
                  <a:cubicBezTo>
                    <a:pt x="24747" y="675781"/>
                    <a:pt x="32272" y="661875"/>
                    <a:pt x="39606" y="647968"/>
                  </a:cubicBezTo>
                  <a:lnTo>
                    <a:pt x="39606" y="647968"/>
                  </a:lnTo>
                  <a:cubicBezTo>
                    <a:pt x="44274" y="639205"/>
                    <a:pt x="49131" y="630252"/>
                    <a:pt x="53513" y="621489"/>
                  </a:cubicBezTo>
                  <a:lnTo>
                    <a:pt x="53513" y="621489"/>
                  </a:lnTo>
                  <a:cubicBezTo>
                    <a:pt x="63038" y="602439"/>
                    <a:pt x="72563" y="583389"/>
                    <a:pt x="82088" y="564339"/>
                  </a:cubicBezTo>
                  <a:lnTo>
                    <a:pt x="82088" y="564339"/>
                  </a:lnTo>
                  <a:cubicBezTo>
                    <a:pt x="82850" y="563101"/>
                    <a:pt x="83421" y="561767"/>
                    <a:pt x="84088" y="560434"/>
                  </a:cubicBezTo>
                  <a:lnTo>
                    <a:pt x="84088" y="560434"/>
                  </a:lnTo>
                  <a:cubicBezTo>
                    <a:pt x="162917" y="402338"/>
                    <a:pt x="231049" y="239117"/>
                    <a:pt x="288019" y="71896"/>
                  </a:cubicBezTo>
                  <a:cubicBezTo>
                    <a:pt x="295924" y="48941"/>
                    <a:pt x="303544" y="25986"/>
                    <a:pt x="310974" y="2840"/>
                  </a:cubicBezTo>
                  <a:cubicBezTo>
                    <a:pt x="311879" y="373"/>
                    <a:pt x="314622" y="-894"/>
                    <a:pt x="317089" y="20"/>
                  </a:cubicBezTo>
                  <a:cubicBezTo>
                    <a:pt x="319422" y="878"/>
                    <a:pt x="320708" y="3392"/>
                    <a:pt x="320023" y="579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8" id="88"/>
            <p:cNvSpPr/>
            <p:nvPr/>
          </p:nvSpPr>
          <p:spPr>
            <a:xfrm>
              <a:off x="3189937" y="5641404"/>
              <a:ext cx="1006705" cy="829484"/>
            </a:xfrm>
            <a:custGeom>
              <a:avLst/>
              <a:gdLst/>
              <a:ahLst/>
              <a:cxnLst/>
              <a:rect r="r" b="b" t="t" l="l"/>
              <a:pathLst>
                <a:path w="372767" h="307145" stroke="true" fill="norm" extrusionOk="true">
                  <a:moveTo>
                    <a:pt x="4709" y="306869"/>
                  </a:moveTo>
                  <a:cubicBezTo>
                    <a:pt x="3318" y="306821"/>
                    <a:pt x="2004" y="306202"/>
                    <a:pt x="1089" y="305154"/>
                  </a:cubicBezTo>
                  <a:cubicBezTo>
                    <a:pt x="-587" y="303116"/>
                    <a:pt x="-330" y="300115"/>
                    <a:pt x="1661" y="298391"/>
                  </a:cubicBezTo>
                  <a:cubicBezTo>
                    <a:pt x="60621" y="248671"/>
                    <a:pt x="123009" y="198284"/>
                    <a:pt x="183303" y="149516"/>
                  </a:cubicBezTo>
                  <a:cubicBezTo>
                    <a:pt x="243596" y="100748"/>
                    <a:pt x="305985" y="50456"/>
                    <a:pt x="364849" y="830"/>
                  </a:cubicBezTo>
                  <a:cubicBezTo>
                    <a:pt x="366888" y="-846"/>
                    <a:pt x="369888" y="-589"/>
                    <a:pt x="371612" y="1402"/>
                  </a:cubicBezTo>
                  <a:cubicBezTo>
                    <a:pt x="373298" y="3354"/>
                    <a:pt x="373088" y="6298"/>
                    <a:pt x="371136" y="7984"/>
                  </a:cubicBezTo>
                  <a:cubicBezTo>
                    <a:pt x="371107" y="8012"/>
                    <a:pt x="371078" y="8041"/>
                    <a:pt x="371040" y="8069"/>
                  </a:cubicBezTo>
                  <a:cubicBezTo>
                    <a:pt x="312081" y="57790"/>
                    <a:pt x="249692" y="108177"/>
                    <a:pt x="189303" y="156945"/>
                  </a:cubicBezTo>
                  <a:cubicBezTo>
                    <a:pt x="128915" y="205713"/>
                    <a:pt x="66717" y="256291"/>
                    <a:pt x="7757" y="305726"/>
                  </a:cubicBezTo>
                  <a:cubicBezTo>
                    <a:pt x="6919" y="306478"/>
                    <a:pt x="5833" y="306888"/>
                    <a:pt x="4709" y="306869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89" id="89"/>
            <p:cNvSpPr/>
            <p:nvPr/>
          </p:nvSpPr>
          <p:spPr>
            <a:xfrm>
              <a:off x="3071615" y="5132195"/>
              <a:ext cx="111701" cy="1577151"/>
            </a:xfrm>
            <a:custGeom>
              <a:avLst/>
              <a:gdLst/>
              <a:ahLst/>
              <a:cxnLst/>
              <a:rect r="r" b="b" t="t" l="l"/>
              <a:pathLst>
                <a:path w="41361" h="583994" stroke="true" fill="norm" extrusionOk="true">
                  <a:moveTo>
                    <a:pt x="4802" y="583717"/>
                  </a:moveTo>
                  <a:lnTo>
                    <a:pt x="3945" y="583717"/>
                  </a:lnTo>
                  <a:cubicBezTo>
                    <a:pt x="1373" y="583279"/>
                    <a:pt x="-360" y="580859"/>
                    <a:pt x="40" y="578288"/>
                  </a:cubicBezTo>
                  <a:cubicBezTo>
                    <a:pt x="30520" y="403028"/>
                    <a:pt x="38140" y="231483"/>
                    <a:pt x="26424" y="4692"/>
                  </a:cubicBezTo>
                  <a:cubicBezTo>
                    <a:pt x="26319" y="2092"/>
                    <a:pt x="28310" y="-108"/>
                    <a:pt x="30901" y="-261"/>
                  </a:cubicBezTo>
                  <a:cubicBezTo>
                    <a:pt x="33473" y="-470"/>
                    <a:pt x="35720" y="1435"/>
                    <a:pt x="35940" y="4006"/>
                  </a:cubicBezTo>
                  <a:cubicBezTo>
                    <a:pt x="35940" y="4073"/>
                    <a:pt x="35949" y="4149"/>
                    <a:pt x="35949" y="4216"/>
                  </a:cubicBezTo>
                  <a:cubicBezTo>
                    <a:pt x="48046" y="231768"/>
                    <a:pt x="40045" y="404266"/>
                    <a:pt x="9469" y="579907"/>
                  </a:cubicBezTo>
                  <a:cubicBezTo>
                    <a:pt x="9050" y="582145"/>
                    <a:pt x="7079" y="583755"/>
                    <a:pt x="4802" y="58371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0" id="90"/>
            <p:cNvSpPr/>
            <p:nvPr/>
          </p:nvSpPr>
          <p:spPr>
            <a:xfrm>
              <a:off x="1884630" y="3679973"/>
              <a:ext cx="357717" cy="638115"/>
            </a:xfrm>
            <a:custGeom>
              <a:avLst/>
              <a:gdLst/>
              <a:ahLst/>
              <a:cxnLst/>
              <a:rect r="r" b="b" t="t" l="l"/>
              <a:pathLst>
                <a:path w="132457" h="236284" stroke="true" fill="norm" extrusionOk="true">
                  <a:moveTo>
                    <a:pt x="130761" y="4931"/>
                  </a:moveTo>
                  <a:cubicBezTo>
                    <a:pt x="132999" y="29486"/>
                    <a:pt x="132999" y="54195"/>
                    <a:pt x="130761" y="78750"/>
                  </a:cubicBezTo>
                  <a:cubicBezTo>
                    <a:pt x="130094" y="85798"/>
                    <a:pt x="129141" y="92656"/>
                    <a:pt x="127998" y="99514"/>
                  </a:cubicBezTo>
                  <a:cubicBezTo>
                    <a:pt x="125655" y="112487"/>
                    <a:pt x="122214" y="125232"/>
                    <a:pt x="117711" y="137614"/>
                  </a:cubicBezTo>
                  <a:cubicBezTo>
                    <a:pt x="117420" y="138652"/>
                    <a:pt x="117070" y="139662"/>
                    <a:pt x="116664" y="140662"/>
                  </a:cubicBezTo>
                  <a:cubicBezTo>
                    <a:pt x="114759" y="145615"/>
                    <a:pt x="112663" y="150187"/>
                    <a:pt x="110282" y="155236"/>
                  </a:cubicBezTo>
                  <a:cubicBezTo>
                    <a:pt x="92283" y="192650"/>
                    <a:pt x="60453" y="221615"/>
                    <a:pt x="21509" y="236008"/>
                  </a:cubicBezTo>
                  <a:cubicBezTo>
                    <a:pt x="7611" y="207652"/>
                    <a:pt x="255" y="176534"/>
                    <a:pt x="-18" y="144949"/>
                  </a:cubicBezTo>
                  <a:cubicBezTo>
                    <a:pt x="-18" y="138186"/>
                    <a:pt x="-18" y="131423"/>
                    <a:pt x="744" y="124851"/>
                  </a:cubicBezTo>
                  <a:cubicBezTo>
                    <a:pt x="744" y="121326"/>
                    <a:pt x="1506" y="117898"/>
                    <a:pt x="1983" y="114564"/>
                  </a:cubicBezTo>
                  <a:cubicBezTo>
                    <a:pt x="3547" y="103048"/>
                    <a:pt x="6160" y="91694"/>
                    <a:pt x="9793" y="80655"/>
                  </a:cubicBezTo>
                  <a:cubicBezTo>
                    <a:pt x="12025" y="73273"/>
                    <a:pt x="14762" y="66044"/>
                    <a:pt x="17985" y="59033"/>
                  </a:cubicBezTo>
                  <a:cubicBezTo>
                    <a:pt x="26873" y="38526"/>
                    <a:pt x="39104" y="19628"/>
                    <a:pt x="54180" y="3121"/>
                  </a:cubicBezTo>
                  <a:cubicBezTo>
                    <a:pt x="79526" y="-1956"/>
                    <a:pt x="105683" y="-1336"/>
                    <a:pt x="130761" y="4931"/>
                  </a:cubicBezTo>
                  <a:close/>
                </a:path>
              </a:pathLst>
            </a:custGeom>
            <a:solidFill>
              <a:srgbClr val="FFCD42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1" id="91"/>
            <p:cNvSpPr/>
            <p:nvPr/>
          </p:nvSpPr>
          <p:spPr>
            <a:xfrm>
              <a:off x="1883860" y="4003743"/>
              <a:ext cx="317942" cy="97495"/>
            </a:xfrm>
            <a:custGeom>
              <a:avLst/>
              <a:gdLst/>
              <a:ahLst/>
              <a:cxnLst/>
              <a:rect r="r" b="b" t="t" l="l"/>
              <a:pathLst>
                <a:path w="117729" h="36101" stroke="true" fill="norm" extrusionOk="true">
                  <a:moveTo>
                    <a:pt x="117711" y="18203"/>
                  </a:moveTo>
                  <a:cubicBezTo>
                    <a:pt x="117420" y="19242"/>
                    <a:pt x="117070" y="20251"/>
                    <a:pt x="116664" y="21251"/>
                  </a:cubicBezTo>
                  <a:cubicBezTo>
                    <a:pt x="114759" y="26204"/>
                    <a:pt x="112663" y="30776"/>
                    <a:pt x="110282" y="35825"/>
                  </a:cubicBezTo>
                  <a:cubicBezTo>
                    <a:pt x="76460" y="17489"/>
                    <a:pt x="36613" y="13774"/>
                    <a:pt x="-18" y="25537"/>
                  </a:cubicBezTo>
                  <a:cubicBezTo>
                    <a:pt x="-18" y="18775"/>
                    <a:pt x="-18" y="12012"/>
                    <a:pt x="744" y="5440"/>
                  </a:cubicBezTo>
                  <a:cubicBezTo>
                    <a:pt x="39938" y="-5333"/>
                    <a:pt x="81764" y="-770"/>
                    <a:pt x="117711" y="18203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2" id="92"/>
            <p:cNvSpPr/>
            <p:nvPr/>
          </p:nvSpPr>
          <p:spPr>
            <a:xfrm>
              <a:off x="1910353" y="3833107"/>
              <a:ext cx="326687" cy="116365"/>
            </a:xfrm>
            <a:custGeom>
              <a:avLst/>
              <a:gdLst/>
              <a:ahLst/>
              <a:cxnLst/>
              <a:rect r="r" b="b" t="t" l="l"/>
              <a:pathLst>
                <a:path w="120967" h="43088" stroke="true" fill="norm" extrusionOk="true">
                  <a:moveTo>
                    <a:pt x="120950" y="22047"/>
                  </a:moveTo>
                  <a:cubicBezTo>
                    <a:pt x="120283" y="29095"/>
                    <a:pt x="119331" y="35953"/>
                    <a:pt x="118188" y="42811"/>
                  </a:cubicBezTo>
                  <a:cubicBezTo>
                    <a:pt x="83493" y="19380"/>
                    <a:pt x="40155" y="12636"/>
                    <a:pt x="-18" y="24428"/>
                  </a:cubicBezTo>
                  <a:cubicBezTo>
                    <a:pt x="2214" y="17046"/>
                    <a:pt x="4952" y="9817"/>
                    <a:pt x="8174" y="2806"/>
                  </a:cubicBezTo>
                  <a:cubicBezTo>
                    <a:pt x="46852" y="-4899"/>
                    <a:pt x="87013" y="1959"/>
                    <a:pt x="120950" y="22047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3" id="93"/>
            <p:cNvSpPr/>
            <p:nvPr/>
          </p:nvSpPr>
          <p:spPr>
            <a:xfrm>
              <a:off x="2063406" y="3347239"/>
              <a:ext cx="257262" cy="257267"/>
            </a:xfrm>
            <a:custGeom>
              <a:avLst/>
              <a:gdLst/>
              <a:ahLst/>
              <a:cxnLst/>
              <a:rect r="r" b="b" t="t" l="l"/>
              <a:pathLst>
                <a:path w="95260" h="95262" stroke="true" fill="norm" extrusionOk="true">
                  <a:moveTo>
                    <a:pt x="86947" y="20505"/>
                  </a:moveTo>
                  <a:cubicBezTo>
                    <a:pt x="101777" y="42232"/>
                    <a:pt x="96187" y="71864"/>
                    <a:pt x="74462" y="86694"/>
                  </a:cubicBezTo>
                  <a:cubicBezTo>
                    <a:pt x="52739" y="101515"/>
                    <a:pt x="23107" y="95934"/>
                    <a:pt x="8278" y="74207"/>
                  </a:cubicBezTo>
                  <a:cubicBezTo>
                    <a:pt x="-6552" y="52481"/>
                    <a:pt x="-962" y="22848"/>
                    <a:pt x="20762" y="8018"/>
                  </a:cubicBezTo>
                  <a:cubicBezTo>
                    <a:pt x="20853" y="7961"/>
                    <a:pt x="20943" y="7894"/>
                    <a:pt x="21034" y="7837"/>
                  </a:cubicBezTo>
                  <a:cubicBezTo>
                    <a:pt x="42753" y="-6774"/>
                    <a:pt x="72190" y="-1116"/>
                    <a:pt x="86947" y="20505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4" id="94"/>
            <p:cNvSpPr/>
            <p:nvPr/>
          </p:nvSpPr>
          <p:spPr>
            <a:xfrm>
              <a:off x="1998032" y="3518456"/>
              <a:ext cx="289159" cy="289159"/>
            </a:xfrm>
            <a:custGeom>
              <a:avLst/>
              <a:gdLst/>
              <a:ahLst/>
              <a:cxnLst/>
              <a:rect r="r" b="b" t="t" l="l"/>
              <a:pathLst>
                <a:path w="107071" h="107071" stroke="true" fill="norm" extrusionOk="true">
                  <a:moveTo>
                    <a:pt x="97818" y="23210"/>
                  </a:moveTo>
                  <a:cubicBezTo>
                    <a:pt x="114415" y="47679"/>
                    <a:pt x="108035" y="80960"/>
                    <a:pt x="83568" y="97562"/>
                  </a:cubicBezTo>
                  <a:cubicBezTo>
                    <a:pt x="59102" y="114154"/>
                    <a:pt x="25814" y="107772"/>
                    <a:pt x="9218" y="83312"/>
                  </a:cubicBezTo>
                  <a:cubicBezTo>
                    <a:pt x="-7378" y="58843"/>
                    <a:pt x="-998" y="25553"/>
                    <a:pt x="23468" y="8960"/>
                  </a:cubicBezTo>
                  <a:cubicBezTo>
                    <a:pt x="23486" y="8951"/>
                    <a:pt x="23505" y="8932"/>
                    <a:pt x="23524" y="8922"/>
                  </a:cubicBezTo>
                  <a:cubicBezTo>
                    <a:pt x="47988" y="-7632"/>
                    <a:pt x="81237" y="-1232"/>
                    <a:pt x="97818" y="23210"/>
                  </a:cubicBezTo>
                  <a:close/>
                </a:path>
              </a:pathLst>
            </a:custGeom>
            <a:solidFill>
              <a:srgbClr val="292E3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5" id="95"/>
            <p:cNvSpPr/>
            <p:nvPr/>
          </p:nvSpPr>
          <p:spPr>
            <a:xfrm>
              <a:off x="2123343" y="3137638"/>
              <a:ext cx="63278" cy="279869"/>
            </a:xfrm>
            <a:custGeom>
              <a:avLst/>
              <a:gdLst/>
              <a:ahLst/>
              <a:cxnLst/>
              <a:rect r="r" b="b" t="t" l="l"/>
              <a:pathLst>
                <a:path w="23431" h="103631" stroke="true" fill="norm" extrusionOk="true">
                  <a:moveTo>
                    <a:pt x="23414" y="103355"/>
                  </a:moveTo>
                  <a:lnTo>
                    <a:pt x="-18" y="-277"/>
                  </a:lnTo>
                </a:path>
              </a:pathLst>
            </a:custGeom>
            <a:noFill/>
            <a:ln w="4763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6" id="96"/>
            <p:cNvSpPr/>
            <p:nvPr/>
          </p:nvSpPr>
          <p:spPr>
            <a:xfrm>
              <a:off x="2240902" y="3205807"/>
              <a:ext cx="186495" cy="181606"/>
            </a:xfrm>
            <a:custGeom>
              <a:avLst/>
              <a:gdLst/>
              <a:ahLst/>
              <a:cxnLst/>
              <a:rect r="r" b="b" t="t" l="l"/>
              <a:pathLst>
                <a:path w="69056" h="67246" stroke="true" fill="norm" extrusionOk="true">
                  <a:moveTo>
                    <a:pt x="-18" y="66970"/>
                  </a:moveTo>
                  <a:lnTo>
                    <a:pt x="69039" y="-277"/>
                  </a:lnTo>
                </a:path>
              </a:pathLst>
            </a:custGeom>
            <a:noFill/>
            <a:ln w="4763" cap="rnd">
              <a:solidFill>
                <a:srgbClr val="292E33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7" id="97"/>
            <p:cNvSpPr/>
            <p:nvPr/>
          </p:nvSpPr>
          <p:spPr>
            <a:xfrm>
              <a:off x="1578821" y="3591422"/>
              <a:ext cx="543374" cy="690642"/>
            </a:xfrm>
            <a:custGeom>
              <a:avLst/>
              <a:gdLst/>
              <a:ahLst/>
              <a:cxnLst/>
              <a:rect r="r" b="b" t="t" l="l"/>
              <a:pathLst>
                <a:path w="201203" h="255734" stroke="true" fill="norm" extrusionOk="true">
                  <a:moveTo>
                    <a:pt x="17588" y="61437"/>
                  </a:moveTo>
                  <a:cubicBezTo>
                    <a:pt x="11475" y="67114"/>
                    <a:pt x="6497" y="73905"/>
                    <a:pt x="2920" y="81440"/>
                  </a:cubicBezTo>
                  <a:cubicBezTo>
                    <a:pt x="-3628" y="93870"/>
                    <a:pt x="1138" y="109243"/>
                    <a:pt x="13564" y="115796"/>
                  </a:cubicBezTo>
                  <a:cubicBezTo>
                    <a:pt x="16187" y="117177"/>
                    <a:pt x="19032" y="118092"/>
                    <a:pt x="21970" y="118492"/>
                  </a:cubicBezTo>
                  <a:cubicBezTo>
                    <a:pt x="29883" y="119759"/>
                    <a:pt x="37966" y="119502"/>
                    <a:pt x="45782" y="117730"/>
                  </a:cubicBezTo>
                  <a:cubicBezTo>
                    <a:pt x="79815" y="111282"/>
                    <a:pt x="111097" y="94679"/>
                    <a:pt x="135508" y="70105"/>
                  </a:cubicBezTo>
                  <a:cubicBezTo>
                    <a:pt x="139508" y="66009"/>
                    <a:pt x="143604" y="60009"/>
                    <a:pt x="140747" y="54960"/>
                  </a:cubicBezTo>
                  <a:cubicBezTo>
                    <a:pt x="138609" y="51903"/>
                    <a:pt x="134887" y="50379"/>
                    <a:pt x="131222" y="51055"/>
                  </a:cubicBezTo>
                  <a:cubicBezTo>
                    <a:pt x="127786" y="51712"/>
                    <a:pt x="124535" y="53112"/>
                    <a:pt x="121697" y="55151"/>
                  </a:cubicBezTo>
                  <a:cubicBezTo>
                    <a:pt x="72559" y="84983"/>
                    <a:pt x="36705" y="132494"/>
                    <a:pt x="21494" y="187929"/>
                  </a:cubicBezTo>
                  <a:cubicBezTo>
                    <a:pt x="17903" y="199874"/>
                    <a:pt x="16961" y="212447"/>
                    <a:pt x="18731" y="224791"/>
                  </a:cubicBezTo>
                  <a:cubicBezTo>
                    <a:pt x="20665" y="237126"/>
                    <a:pt x="28434" y="247765"/>
                    <a:pt x="39591" y="253366"/>
                  </a:cubicBezTo>
                  <a:cubicBezTo>
                    <a:pt x="53906" y="257690"/>
                    <a:pt x="69413" y="255233"/>
                    <a:pt x="81692" y="246698"/>
                  </a:cubicBezTo>
                  <a:cubicBezTo>
                    <a:pt x="108214" y="230296"/>
                    <a:pt x="129624" y="206808"/>
                    <a:pt x="143509" y="178880"/>
                  </a:cubicBezTo>
                  <a:cubicBezTo>
                    <a:pt x="157333" y="151096"/>
                    <a:pt x="168527" y="122073"/>
                    <a:pt x="176942" y="92203"/>
                  </a:cubicBezTo>
                  <a:cubicBezTo>
                    <a:pt x="183673" y="70677"/>
                    <a:pt x="190467" y="49121"/>
                    <a:pt x="197325" y="27528"/>
                  </a:cubicBezTo>
                  <a:cubicBezTo>
                    <a:pt x="199325" y="21242"/>
                    <a:pt x="203040" y="5049"/>
                    <a:pt x="200087" y="2763"/>
                  </a:cubicBezTo>
                  <a:cubicBezTo>
                    <a:pt x="194753" y="-1428"/>
                    <a:pt x="179228" y="1"/>
                    <a:pt x="172751" y="-190"/>
                  </a:cubicBezTo>
                  <a:cubicBezTo>
                    <a:pt x="135662" y="-1037"/>
                    <a:pt x="98992" y="7792"/>
                    <a:pt x="66356" y="25433"/>
                  </a:cubicBezTo>
                  <a:cubicBezTo>
                    <a:pt x="48077" y="34424"/>
                    <a:pt x="31559" y="46616"/>
                    <a:pt x="17588" y="61437"/>
                  </a:cubicBezTo>
                  <a:close/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8" id="98"/>
            <p:cNvSpPr/>
            <p:nvPr/>
          </p:nvSpPr>
          <p:spPr>
            <a:xfrm>
              <a:off x="2088794" y="3632798"/>
              <a:ext cx="460584" cy="802705"/>
            </a:xfrm>
            <a:custGeom>
              <a:avLst/>
              <a:gdLst/>
              <a:ahLst/>
              <a:cxnLst/>
              <a:rect r="r" b="b" t="t" l="l"/>
              <a:pathLst>
                <a:path w="170547" h="297229" stroke="true" fill="norm" extrusionOk="true">
                  <a:moveTo>
                    <a:pt x="167176" y="138986"/>
                  </a:moveTo>
                  <a:cubicBezTo>
                    <a:pt x="169805" y="146901"/>
                    <a:pt x="170910" y="155235"/>
                    <a:pt x="170415" y="163560"/>
                  </a:cubicBezTo>
                  <a:cubicBezTo>
                    <a:pt x="170262" y="177552"/>
                    <a:pt x="158794" y="188773"/>
                    <a:pt x="144802" y="188621"/>
                  </a:cubicBezTo>
                  <a:cubicBezTo>
                    <a:pt x="141668" y="188583"/>
                    <a:pt x="138563" y="187973"/>
                    <a:pt x="135648" y="186801"/>
                  </a:cubicBezTo>
                  <a:cubicBezTo>
                    <a:pt x="128076" y="184096"/>
                    <a:pt x="121085" y="179953"/>
                    <a:pt x="115074" y="174609"/>
                  </a:cubicBezTo>
                  <a:cubicBezTo>
                    <a:pt x="88347" y="152569"/>
                    <a:pt x="68915" y="122946"/>
                    <a:pt x="59353" y="89646"/>
                  </a:cubicBezTo>
                  <a:cubicBezTo>
                    <a:pt x="57734" y="84122"/>
                    <a:pt x="57067" y="76883"/>
                    <a:pt x="62020" y="73835"/>
                  </a:cubicBezTo>
                  <a:cubicBezTo>
                    <a:pt x="65153" y="72444"/>
                    <a:pt x="68790" y="72844"/>
                    <a:pt x="71545" y="74883"/>
                  </a:cubicBezTo>
                  <a:cubicBezTo>
                    <a:pt x="74314" y="77121"/>
                    <a:pt x="76586" y="79912"/>
                    <a:pt x="78213" y="83074"/>
                  </a:cubicBezTo>
                  <a:cubicBezTo>
                    <a:pt x="107026" y="132785"/>
                    <a:pt x="115808" y="191611"/>
                    <a:pt x="102787" y="247571"/>
                  </a:cubicBezTo>
                  <a:cubicBezTo>
                    <a:pt x="100377" y="259858"/>
                    <a:pt x="95301" y="271460"/>
                    <a:pt x="87928" y="281575"/>
                  </a:cubicBezTo>
                  <a:cubicBezTo>
                    <a:pt x="80361" y="291757"/>
                    <a:pt x="68218" y="297511"/>
                    <a:pt x="55543" y="296910"/>
                  </a:cubicBezTo>
                  <a:cubicBezTo>
                    <a:pt x="40895" y="293910"/>
                    <a:pt x="28453" y="284309"/>
                    <a:pt x="21825" y="270907"/>
                  </a:cubicBezTo>
                  <a:cubicBezTo>
                    <a:pt x="6423" y="243761"/>
                    <a:pt x="-1098" y="212852"/>
                    <a:pt x="108" y="181658"/>
                  </a:cubicBezTo>
                  <a:cubicBezTo>
                    <a:pt x="1382" y="150673"/>
                    <a:pt x="5527" y="119869"/>
                    <a:pt x="12490" y="89646"/>
                  </a:cubicBezTo>
                  <a:lnTo>
                    <a:pt x="25635" y="22971"/>
                  </a:lnTo>
                  <a:cubicBezTo>
                    <a:pt x="26873" y="16399"/>
                    <a:pt x="31350" y="397"/>
                    <a:pt x="35160" y="-175"/>
                  </a:cubicBezTo>
                  <a:cubicBezTo>
                    <a:pt x="41827" y="-1317"/>
                    <a:pt x="54781" y="7446"/>
                    <a:pt x="60687" y="10398"/>
                  </a:cubicBezTo>
                  <a:cubicBezTo>
                    <a:pt x="93710" y="27362"/>
                    <a:pt x="121742" y="52642"/>
                    <a:pt x="142030" y="83741"/>
                  </a:cubicBezTo>
                  <a:cubicBezTo>
                    <a:pt x="153622" y="100524"/>
                    <a:pt x="162137" y="119231"/>
                    <a:pt x="167176" y="138986"/>
                  </a:cubicBezTo>
                  <a:close/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99" id="99"/>
            <p:cNvSpPr/>
            <p:nvPr/>
          </p:nvSpPr>
          <p:spPr>
            <a:xfrm>
              <a:off x="5337649" y="4833859"/>
              <a:ext cx="311101" cy="357466"/>
            </a:xfrm>
            <a:custGeom>
              <a:avLst/>
              <a:gdLst/>
              <a:ahLst/>
              <a:cxnLst/>
              <a:rect r="r" b="b" t="t" l="l"/>
              <a:pathLst>
                <a:path w="115196" h="132364" stroke="true" fill="norm" extrusionOk="true">
                  <a:moveTo>
                    <a:pt x="57836" y="129068"/>
                  </a:moveTo>
                  <a:cubicBezTo>
                    <a:pt x="45168" y="106855"/>
                    <a:pt x="25890" y="89148"/>
                    <a:pt x="2687" y="78394"/>
                  </a:cubicBezTo>
                  <a:cubicBezTo>
                    <a:pt x="191" y="77042"/>
                    <a:pt x="-752" y="73927"/>
                    <a:pt x="601" y="71422"/>
                  </a:cubicBezTo>
                  <a:cubicBezTo>
                    <a:pt x="991" y="70708"/>
                    <a:pt x="1544" y="70098"/>
                    <a:pt x="2210" y="69632"/>
                  </a:cubicBezTo>
                  <a:cubicBezTo>
                    <a:pt x="23785" y="52506"/>
                    <a:pt x="40015" y="29569"/>
                    <a:pt x="48978" y="3528"/>
                  </a:cubicBezTo>
                  <a:cubicBezTo>
                    <a:pt x="49664" y="823"/>
                    <a:pt x="52417" y="-806"/>
                    <a:pt x="55112" y="-120"/>
                  </a:cubicBezTo>
                  <a:cubicBezTo>
                    <a:pt x="56627" y="261"/>
                    <a:pt x="57884" y="1328"/>
                    <a:pt x="58503" y="2766"/>
                  </a:cubicBezTo>
                  <a:cubicBezTo>
                    <a:pt x="72286" y="25245"/>
                    <a:pt x="90936" y="44352"/>
                    <a:pt x="113081" y="58678"/>
                  </a:cubicBezTo>
                  <a:cubicBezTo>
                    <a:pt x="115348" y="60307"/>
                    <a:pt x="115853" y="63459"/>
                    <a:pt x="114224" y="65726"/>
                  </a:cubicBezTo>
                  <a:cubicBezTo>
                    <a:pt x="113910" y="66164"/>
                    <a:pt x="113520" y="66555"/>
                    <a:pt x="113081" y="66869"/>
                  </a:cubicBezTo>
                  <a:cubicBezTo>
                    <a:pt x="92384" y="82814"/>
                    <a:pt x="76544" y="104226"/>
                    <a:pt x="67361" y="128686"/>
                  </a:cubicBezTo>
                  <a:cubicBezTo>
                    <a:pt x="66399" y="131363"/>
                    <a:pt x="63456" y="132744"/>
                    <a:pt x="60780" y="131782"/>
                  </a:cubicBezTo>
                  <a:cubicBezTo>
                    <a:pt x="59475" y="131315"/>
                    <a:pt x="58408" y="130334"/>
                    <a:pt x="57836" y="129068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0" id="100"/>
            <p:cNvSpPr/>
            <p:nvPr/>
          </p:nvSpPr>
          <p:spPr>
            <a:xfrm>
              <a:off x="1293235" y="2793473"/>
              <a:ext cx="309214" cy="355435"/>
            </a:xfrm>
            <a:custGeom>
              <a:avLst/>
              <a:gdLst/>
              <a:ahLst/>
              <a:cxnLst/>
              <a:rect r="r" b="b" t="t" l="l"/>
              <a:pathLst>
                <a:path w="114497" h="131612" stroke="true" fill="norm" extrusionOk="true">
                  <a:moveTo>
                    <a:pt x="57804" y="129067"/>
                  </a:moveTo>
                  <a:cubicBezTo>
                    <a:pt x="45168" y="106865"/>
                    <a:pt x="25923" y="89148"/>
                    <a:pt x="2750" y="78394"/>
                  </a:cubicBezTo>
                  <a:cubicBezTo>
                    <a:pt x="263" y="77137"/>
                    <a:pt x="-732" y="74099"/>
                    <a:pt x="529" y="71613"/>
                  </a:cubicBezTo>
                  <a:cubicBezTo>
                    <a:pt x="912" y="70851"/>
                    <a:pt x="1479" y="70203"/>
                    <a:pt x="2178" y="69727"/>
                  </a:cubicBezTo>
                  <a:cubicBezTo>
                    <a:pt x="23518" y="52487"/>
                    <a:pt x="39509" y="29522"/>
                    <a:pt x="48279" y="3528"/>
                  </a:cubicBezTo>
                  <a:cubicBezTo>
                    <a:pt x="48966" y="823"/>
                    <a:pt x="51714" y="-806"/>
                    <a:pt x="54416" y="-120"/>
                  </a:cubicBezTo>
                  <a:cubicBezTo>
                    <a:pt x="55932" y="261"/>
                    <a:pt x="57183" y="1328"/>
                    <a:pt x="57804" y="2766"/>
                  </a:cubicBezTo>
                  <a:cubicBezTo>
                    <a:pt x="71618" y="25226"/>
                    <a:pt x="90262" y="44324"/>
                    <a:pt x="112383" y="58678"/>
                  </a:cubicBezTo>
                  <a:cubicBezTo>
                    <a:pt x="114645" y="60307"/>
                    <a:pt x="115157" y="63459"/>
                    <a:pt x="113527" y="65726"/>
                  </a:cubicBezTo>
                  <a:cubicBezTo>
                    <a:pt x="113209" y="66164"/>
                    <a:pt x="112824" y="66555"/>
                    <a:pt x="112383" y="66869"/>
                  </a:cubicBezTo>
                  <a:cubicBezTo>
                    <a:pt x="91630" y="82786"/>
                    <a:pt x="75757" y="104198"/>
                    <a:pt x="66567" y="128687"/>
                  </a:cubicBezTo>
                  <a:cubicBezTo>
                    <a:pt x="65190" y="131173"/>
                    <a:pt x="62059" y="132068"/>
                    <a:pt x="59575" y="130687"/>
                  </a:cubicBezTo>
                  <a:cubicBezTo>
                    <a:pt x="58864" y="130296"/>
                    <a:pt x="58259" y="129744"/>
                    <a:pt x="57804" y="129067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1" id="101"/>
            <p:cNvSpPr/>
            <p:nvPr/>
          </p:nvSpPr>
          <p:spPr>
            <a:xfrm>
              <a:off x="5133752" y="6335506"/>
              <a:ext cx="228184" cy="261507"/>
            </a:xfrm>
            <a:custGeom>
              <a:avLst/>
              <a:gdLst/>
              <a:ahLst/>
              <a:cxnLst/>
              <a:rect r="r" b="b" t="t" l="l"/>
              <a:pathLst>
                <a:path w="84493" h="96832" stroke="true" fill="norm" extrusionOk="true">
                  <a:moveTo>
                    <a:pt x="42468" y="94525"/>
                  </a:moveTo>
                  <a:cubicBezTo>
                    <a:pt x="33115" y="78162"/>
                    <a:pt x="18903" y="65112"/>
                    <a:pt x="1797" y="57187"/>
                  </a:cubicBezTo>
                  <a:cubicBezTo>
                    <a:pt x="34" y="56140"/>
                    <a:pt x="-547" y="53854"/>
                    <a:pt x="511" y="52092"/>
                  </a:cubicBezTo>
                  <a:cubicBezTo>
                    <a:pt x="825" y="51567"/>
                    <a:pt x="1263" y="51120"/>
                    <a:pt x="1797" y="50806"/>
                  </a:cubicBezTo>
                  <a:cubicBezTo>
                    <a:pt x="17570" y="38166"/>
                    <a:pt x="29400" y="21278"/>
                    <a:pt x="35896" y="2133"/>
                  </a:cubicBezTo>
                  <a:cubicBezTo>
                    <a:pt x="36668" y="180"/>
                    <a:pt x="38887" y="-782"/>
                    <a:pt x="40840" y="-10"/>
                  </a:cubicBezTo>
                  <a:cubicBezTo>
                    <a:pt x="41649" y="314"/>
                    <a:pt x="42325" y="895"/>
                    <a:pt x="42754" y="1657"/>
                  </a:cubicBezTo>
                  <a:cubicBezTo>
                    <a:pt x="52917" y="18192"/>
                    <a:pt x="66652" y="32251"/>
                    <a:pt x="82950" y="42805"/>
                  </a:cubicBezTo>
                  <a:cubicBezTo>
                    <a:pt x="84636" y="44071"/>
                    <a:pt x="84978" y="46453"/>
                    <a:pt x="83712" y="48139"/>
                  </a:cubicBezTo>
                  <a:cubicBezTo>
                    <a:pt x="83492" y="48424"/>
                    <a:pt x="83235" y="48682"/>
                    <a:pt x="82950" y="48900"/>
                  </a:cubicBezTo>
                  <a:cubicBezTo>
                    <a:pt x="67652" y="60626"/>
                    <a:pt x="55937" y="76399"/>
                    <a:pt x="49136" y="94430"/>
                  </a:cubicBezTo>
                  <a:cubicBezTo>
                    <a:pt x="48260" y="96287"/>
                    <a:pt x="46040" y="97078"/>
                    <a:pt x="44192" y="96192"/>
                  </a:cubicBezTo>
                  <a:cubicBezTo>
                    <a:pt x="43449" y="95849"/>
                    <a:pt x="42840" y="95259"/>
                    <a:pt x="42468" y="94525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2" id="102"/>
            <p:cNvSpPr/>
            <p:nvPr/>
          </p:nvSpPr>
          <p:spPr>
            <a:xfrm>
              <a:off x="2535964" y="6229449"/>
              <a:ext cx="229189" cy="263400"/>
            </a:xfrm>
            <a:custGeom>
              <a:avLst/>
              <a:gdLst/>
              <a:ahLst/>
              <a:cxnLst/>
              <a:rect r="r" b="b" t="t" l="l"/>
              <a:pathLst>
                <a:path w="84865" h="97533" stroke="true" fill="norm" extrusionOk="true">
                  <a:moveTo>
                    <a:pt x="42459" y="94458"/>
                  </a:moveTo>
                  <a:cubicBezTo>
                    <a:pt x="33105" y="78094"/>
                    <a:pt x="18894" y="65045"/>
                    <a:pt x="1787" y="57120"/>
                  </a:cubicBezTo>
                  <a:cubicBezTo>
                    <a:pt x="-4" y="56016"/>
                    <a:pt x="-556" y="53663"/>
                    <a:pt x="558" y="51872"/>
                  </a:cubicBezTo>
                  <a:cubicBezTo>
                    <a:pt x="863" y="51377"/>
                    <a:pt x="1292" y="50958"/>
                    <a:pt x="1787" y="50643"/>
                  </a:cubicBezTo>
                  <a:cubicBezTo>
                    <a:pt x="17732" y="38042"/>
                    <a:pt x="29695" y="21106"/>
                    <a:pt x="36268" y="1875"/>
                  </a:cubicBezTo>
                  <a:cubicBezTo>
                    <a:pt x="37182" y="-20"/>
                    <a:pt x="39468" y="-811"/>
                    <a:pt x="41354" y="104"/>
                  </a:cubicBezTo>
                  <a:cubicBezTo>
                    <a:pt x="42126" y="485"/>
                    <a:pt x="42754" y="1104"/>
                    <a:pt x="43126" y="1875"/>
                  </a:cubicBezTo>
                  <a:cubicBezTo>
                    <a:pt x="53289" y="18411"/>
                    <a:pt x="67024" y="32470"/>
                    <a:pt x="83321" y="43023"/>
                  </a:cubicBezTo>
                  <a:cubicBezTo>
                    <a:pt x="85007" y="44290"/>
                    <a:pt x="85350" y="46671"/>
                    <a:pt x="84083" y="48357"/>
                  </a:cubicBezTo>
                  <a:cubicBezTo>
                    <a:pt x="83864" y="48643"/>
                    <a:pt x="83607" y="48900"/>
                    <a:pt x="83321" y="49119"/>
                  </a:cubicBezTo>
                  <a:cubicBezTo>
                    <a:pt x="68024" y="60825"/>
                    <a:pt x="56337" y="76599"/>
                    <a:pt x="49603" y="94649"/>
                  </a:cubicBezTo>
                  <a:cubicBezTo>
                    <a:pt x="48993" y="96611"/>
                    <a:pt x="46907" y="97697"/>
                    <a:pt x="44945" y="97087"/>
                  </a:cubicBezTo>
                  <a:cubicBezTo>
                    <a:pt x="43716" y="96697"/>
                    <a:pt x="42773" y="95706"/>
                    <a:pt x="42459" y="94458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sp>
          <p:nvSpPr>
            <p:cNvPr name="Freeform 103" id="103"/>
            <p:cNvSpPr/>
            <p:nvPr/>
          </p:nvSpPr>
          <p:spPr>
            <a:xfrm>
              <a:off x="588931" y="6328484"/>
              <a:ext cx="228176" cy="261545"/>
            </a:xfrm>
            <a:custGeom>
              <a:avLst/>
              <a:gdLst/>
              <a:ahLst/>
              <a:cxnLst/>
              <a:rect r="r" b="b" t="t" l="l"/>
              <a:pathLst>
                <a:path w="84490" h="96846" stroke="true" fill="norm" extrusionOk="true">
                  <a:moveTo>
                    <a:pt x="42372" y="94077"/>
                  </a:moveTo>
                  <a:cubicBezTo>
                    <a:pt x="33086" y="77694"/>
                    <a:pt x="18894" y="64635"/>
                    <a:pt x="1796" y="56739"/>
                  </a:cubicBezTo>
                  <a:cubicBezTo>
                    <a:pt x="34" y="55692"/>
                    <a:pt x="-544" y="53406"/>
                    <a:pt x="507" y="51644"/>
                  </a:cubicBezTo>
                  <a:cubicBezTo>
                    <a:pt x="823" y="51120"/>
                    <a:pt x="1266" y="50672"/>
                    <a:pt x="1796" y="50358"/>
                  </a:cubicBezTo>
                  <a:cubicBezTo>
                    <a:pt x="17541" y="37766"/>
                    <a:pt x="29370" y="20954"/>
                    <a:pt x="35895" y="1875"/>
                  </a:cubicBezTo>
                  <a:cubicBezTo>
                    <a:pt x="36812" y="-20"/>
                    <a:pt x="39091" y="-811"/>
                    <a:pt x="40985" y="104"/>
                  </a:cubicBezTo>
                  <a:cubicBezTo>
                    <a:pt x="41757" y="485"/>
                    <a:pt x="42380" y="1104"/>
                    <a:pt x="42753" y="1875"/>
                  </a:cubicBezTo>
                  <a:cubicBezTo>
                    <a:pt x="52891" y="18439"/>
                    <a:pt x="66630" y="32498"/>
                    <a:pt x="82949" y="43023"/>
                  </a:cubicBezTo>
                  <a:cubicBezTo>
                    <a:pt x="84632" y="44290"/>
                    <a:pt x="84973" y="46671"/>
                    <a:pt x="83711" y="48357"/>
                  </a:cubicBezTo>
                  <a:cubicBezTo>
                    <a:pt x="83494" y="48643"/>
                    <a:pt x="83237" y="48900"/>
                    <a:pt x="82949" y="49119"/>
                  </a:cubicBezTo>
                  <a:cubicBezTo>
                    <a:pt x="67652" y="60845"/>
                    <a:pt x="55940" y="76618"/>
                    <a:pt x="49135" y="94649"/>
                  </a:cubicBezTo>
                  <a:cubicBezTo>
                    <a:pt x="48145" y="96449"/>
                    <a:pt x="45886" y="97097"/>
                    <a:pt x="44090" y="96106"/>
                  </a:cubicBezTo>
                  <a:cubicBezTo>
                    <a:pt x="43286" y="95668"/>
                    <a:pt x="42673" y="94944"/>
                    <a:pt x="42372" y="94077"/>
                  </a:cubicBezTo>
                  <a:close/>
                </a:path>
              </a:pathLst>
            </a:custGeom>
            <a:solidFill>
              <a:srgbClr val="FFF2E8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  <p:grpSp>
          <p:nvGrpSpPr>
            <p:cNvPr name="Group 104" id="104"/>
            <p:cNvGrpSpPr/>
            <p:nvPr/>
          </p:nvGrpSpPr>
          <p:grpSpPr>
            <a:xfrm>
              <a:off x="729074" y="5687060"/>
              <a:ext cx="4597435" cy="1387078"/>
              <a:chOff x="2425934" y="4531405"/>
              <a:chExt cx="1702358" cy="513613"/>
            </a:xfrm>
          </p:grpSpPr>
          <p:sp>
            <p:nvSpPr>
              <p:cNvPr name="Freeform 105" id="105"/>
              <p:cNvSpPr/>
              <p:nvPr/>
            </p:nvSpPr>
            <p:spPr>
              <a:xfrm>
                <a:off x="2425934" y="4531405"/>
                <a:ext cx="760202" cy="511161"/>
              </a:xfrm>
              <a:custGeom>
                <a:avLst/>
                <a:gdLst/>
                <a:ahLst/>
                <a:cxnLst/>
                <a:rect r="r" b="b" t="t" l="l"/>
                <a:pathLst>
                  <a:path w="823106" h="626413" stroke="true" fill="norm" extrusionOk="true">
                    <a:moveTo>
                      <a:pt x="823089" y="626137"/>
                    </a:moveTo>
                    <a:cubicBezTo>
                      <a:pt x="788513" y="624318"/>
                      <a:pt x="754051" y="620717"/>
                      <a:pt x="719838" y="615374"/>
                    </a:cubicBezTo>
                    <a:lnTo>
                      <a:pt x="714123" y="614421"/>
                    </a:lnTo>
                    <a:cubicBezTo>
                      <a:pt x="683262" y="609468"/>
                      <a:pt x="652591" y="602991"/>
                      <a:pt x="622492" y="595371"/>
                    </a:cubicBezTo>
                    <a:lnTo>
                      <a:pt x="616206" y="593847"/>
                    </a:lnTo>
                    <a:cubicBezTo>
                      <a:pt x="598584" y="589180"/>
                      <a:pt x="581058" y="584322"/>
                      <a:pt x="563818" y="578512"/>
                    </a:cubicBezTo>
                    <a:lnTo>
                      <a:pt x="557627" y="576416"/>
                    </a:lnTo>
                    <a:cubicBezTo>
                      <a:pt x="509399" y="560491"/>
                      <a:pt x="462409" y="541041"/>
                      <a:pt x="417038" y="518219"/>
                    </a:cubicBezTo>
                    <a:lnTo>
                      <a:pt x="410275" y="514790"/>
                    </a:lnTo>
                    <a:cubicBezTo>
                      <a:pt x="396654" y="507932"/>
                      <a:pt x="383319" y="500693"/>
                      <a:pt x="370080" y="493168"/>
                    </a:cubicBezTo>
                    <a:lnTo>
                      <a:pt x="370080" y="493168"/>
                    </a:lnTo>
                    <a:cubicBezTo>
                      <a:pt x="367508" y="491930"/>
                      <a:pt x="365127" y="490406"/>
                      <a:pt x="362555" y="488977"/>
                    </a:cubicBezTo>
                    <a:cubicBezTo>
                      <a:pt x="320914" y="464955"/>
                      <a:pt x="281060" y="437961"/>
                      <a:pt x="243302" y="408205"/>
                    </a:cubicBezTo>
                    <a:lnTo>
                      <a:pt x="237492" y="403728"/>
                    </a:lnTo>
                    <a:cubicBezTo>
                      <a:pt x="219775" y="389536"/>
                      <a:pt x="202535" y="375153"/>
                      <a:pt x="185866" y="359532"/>
                    </a:cubicBezTo>
                    <a:lnTo>
                      <a:pt x="185866" y="359532"/>
                    </a:lnTo>
                    <a:lnTo>
                      <a:pt x="180723" y="354484"/>
                    </a:lnTo>
                    <a:cubicBezTo>
                      <a:pt x="173007" y="347436"/>
                      <a:pt x="165483" y="340387"/>
                      <a:pt x="158339" y="333053"/>
                    </a:cubicBezTo>
                    <a:cubicBezTo>
                      <a:pt x="156873" y="331757"/>
                      <a:pt x="155474" y="330395"/>
                      <a:pt x="154148" y="328957"/>
                    </a:cubicBezTo>
                    <a:cubicBezTo>
                      <a:pt x="127905" y="302792"/>
                      <a:pt x="103913" y="274464"/>
                      <a:pt x="82425" y="244280"/>
                    </a:cubicBezTo>
                    <a:cubicBezTo>
                      <a:pt x="80615" y="241898"/>
                      <a:pt x="78900" y="239422"/>
                      <a:pt x="77281" y="236945"/>
                    </a:cubicBezTo>
                    <a:cubicBezTo>
                      <a:pt x="69090" y="225039"/>
                      <a:pt x="61470" y="213038"/>
                      <a:pt x="54516" y="200465"/>
                    </a:cubicBezTo>
                    <a:cubicBezTo>
                      <a:pt x="29059" y="156707"/>
                      <a:pt x="11912" y="108625"/>
                      <a:pt x="3939" y="58637"/>
                    </a:cubicBezTo>
                    <a:cubicBezTo>
                      <a:pt x="3177" y="54351"/>
                      <a:pt x="2700" y="49970"/>
                      <a:pt x="2129" y="45684"/>
                    </a:cubicBezTo>
                    <a:cubicBezTo>
                      <a:pt x="478" y="31367"/>
                      <a:pt x="-221" y="16946"/>
                      <a:pt x="33" y="2535"/>
                    </a:cubicBezTo>
                    <a:cubicBezTo>
                      <a:pt x="6719" y="1449"/>
                      <a:pt x="13461" y="754"/>
                      <a:pt x="20226" y="440"/>
                    </a:cubicBezTo>
                    <a:cubicBezTo>
                      <a:pt x="22322" y="440"/>
                      <a:pt x="24513" y="440"/>
                      <a:pt x="26703" y="-37"/>
                    </a:cubicBezTo>
                    <a:cubicBezTo>
                      <a:pt x="51178" y="-970"/>
                      <a:pt x="75681" y="821"/>
                      <a:pt x="99760" y="5297"/>
                    </a:cubicBezTo>
                    <a:cubicBezTo>
                      <a:pt x="101665" y="5297"/>
                      <a:pt x="103665" y="5964"/>
                      <a:pt x="105475" y="6440"/>
                    </a:cubicBezTo>
                    <a:cubicBezTo>
                      <a:pt x="142340" y="14022"/>
                      <a:pt x="178315" y="25424"/>
                      <a:pt x="212822" y="40445"/>
                    </a:cubicBezTo>
                    <a:lnTo>
                      <a:pt x="218061" y="42731"/>
                    </a:lnTo>
                    <a:cubicBezTo>
                      <a:pt x="227967" y="46922"/>
                      <a:pt x="237777" y="51303"/>
                      <a:pt x="247493" y="55875"/>
                    </a:cubicBezTo>
                    <a:lnTo>
                      <a:pt x="257018" y="60447"/>
                    </a:lnTo>
                    <a:lnTo>
                      <a:pt x="262066" y="62924"/>
                    </a:lnTo>
                    <a:cubicBezTo>
                      <a:pt x="272448" y="67877"/>
                      <a:pt x="282735" y="73020"/>
                      <a:pt x="293022" y="78354"/>
                    </a:cubicBezTo>
                    <a:lnTo>
                      <a:pt x="298071" y="81116"/>
                    </a:lnTo>
                    <a:cubicBezTo>
                      <a:pt x="320835" y="93023"/>
                      <a:pt x="343124" y="105596"/>
                      <a:pt x="364746" y="119216"/>
                    </a:cubicBezTo>
                    <a:cubicBezTo>
                      <a:pt x="367032" y="120550"/>
                      <a:pt x="369318" y="121884"/>
                      <a:pt x="371604" y="123503"/>
                    </a:cubicBezTo>
                    <a:cubicBezTo>
                      <a:pt x="383796" y="130932"/>
                      <a:pt x="395956" y="138714"/>
                      <a:pt x="408084" y="146839"/>
                    </a:cubicBezTo>
                    <a:lnTo>
                      <a:pt x="413037" y="150173"/>
                    </a:lnTo>
                    <a:cubicBezTo>
                      <a:pt x="443041" y="170366"/>
                      <a:pt x="472092" y="192083"/>
                      <a:pt x="500191" y="214943"/>
                    </a:cubicBezTo>
                    <a:lnTo>
                      <a:pt x="506668" y="220181"/>
                    </a:lnTo>
                    <a:cubicBezTo>
                      <a:pt x="520956" y="231993"/>
                      <a:pt x="535243" y="244185"/>
                      <a:pt x="548864" y="256662"/>
                    </a:cubicBezTo>
                    <a:lnTo>
                      <a:pt x="553531" y="261044"/>
                    </a:lnTo>
                    <a:cubicBezTo>
                      <a:pt x="593841" y="297925"/>
                      <a:pt x="631560" y="337549"/>
                      <a:pt x="666402" y="379630"/>
                    </a:cubicBezTo>
                    <a:cubicBezTo>
                      <a:pt x="669546" y="383249"/>
                      <a:pt x="672689" y="387155"/>
                      <a:pt x="675927" y="390869"/>
                    </a:cubicBezTo>
                    <a:cubicBezTo>
                      <a:pt x="734373" y="463012"/>
                      <a:pt x="783788" y="542022"/>
                      <a:pt x="823089" y="62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6" id="106"/>
              <p:cNvSpPr/>
              <p:nvPr/>
            </p:nvSpPr>
            <p:spPr>
              <a:xfrm>
                <a:off x="2428081" y="4531645"/>
                <a:ext cx="24574" cy="58674"/>
              </a:xfrm>
              <a:custGeom>
                <a:avLst/>
                <a:gdLst/>
                <a:ahLst/>
                <a:cxnLst/>
                <a:rect r="r" b="b" t="t" l="l"/>
                <a:pathLst>
                  <a:path w="24574" h="58674" stroke="true" fill="norm" extrusionOk="true">
                    <a:moveTo>
                      <a:pt x="18080" y="200"/>
                    </a:moveTo>
                    <a:cubicBezTo>
                      <a:pt x="20175" y="200"/>
                      <a:pt x="22366" y="200"/>
                      <a:pt x="24557" y="-277"/>
                    </a:cubicBezTo>
                    <a:cubicBezTo>
                      <a:pt x="15462" y="18659"/>
                      <a:pt x="7852" y="38281"/>
                      <a:pt x="1792" y="58397"/>
                    </a:cubicBezTo>
                    <a:cubicBezTo>
                      <a:pt x="1030" y="54111"/>
                      <a:pt x="554" y="49730"/>
                      <a:pt x="-18" y="45444"/>
                    </a:cubicBezTo>
                    <a:cubicBezTo>
                      <a:pt x="5056" y="29994"/>
                      <a:pt x="11101" y="14887"/>
                      <a:pt x="18080" y="200"/>
                    </a:cubicBezTo>
                    <a:close/>
                  </a:path>
                </a:pathLst>
              </a:custGeom>
              <a:solidFill>
                <a:srgbClr val="A7D877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7" id="107"/>
              <p:cNvSpPr/>
              <p:nvPr/>
            </p:nvSpPr>
            <p:spPr>
              <a:xfrm>
                <a:off x="2503043" y="4536979"/>
                <a:ext cx="28384" cy="238601"/>
              </a:xfrm>
              <a:custGeom>
                <a:avLst/>
                <a:gdLst/>
                <a:ahLst/>
                <a:cxnLst/>
                <a:rect r="r" b="b" t="t" l="l"/>
                <a:pathLst>
                  <a:path w="28384" h="238601" stroke="true" fill="norm" extrusionOk="true">
                    <a:moveTo>
                      <a:pt x="28367" y="866"/>
                    </a:moveTo>
                    <a:cubicBezTo>
                      <a:pt x="28130" y="8734"/>
                      <a:pt x="27494" y="16592"/>
                      <a:pt x="26462" y="24393"/>
                    </a:cubicBezTo>
                    <a:cubicBezTo>
                      <a:pt x="17794" y="95164"/>
                      <a:pt x="10650" y="167268"/>
                      <a:pt x="5126" y="238325"/>
                    </a:cubicBezTo>
                    <a:cubicBezTo>
                      <a:pt x="3316" y="235944"/>
                      <a:pt x="1602" y="233467"/>
                      <a:pt x="-18" y="230990"/>
                    </a:cubicBezTo>
                    <a:cubicBezTo>
                      <a:pt x="5507" y="161839"/>
                      <a:pt x="12555" y="92402"/>
                      <a:pt x="20747" y="23727"/>
                    </a:cubicBezTo>
                    <a:cubicBezTo>
                      <a:pt x="21821" y="15764"/>
                      <a:pt x="22458" y="7753"/>
                      <a:pt x="22652" y="-277"/>
                    </a:cubicBezTo>
                    <a:cubicBezTo>
                      <a:pt x="24557" y="104"/>
                      <a:pt x="26557" y="390"/>
                      <a:pt x="28367" y="866"/>
                    </a:cubicBezTo>
                    <a:close/>
                  </a:path>
                </a:pathLst>
              </a:custGeom>
              <a:solidFill>
                <a:srgbClr val="A7D877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8" id="108"/>
              <p:cNvSpPr/>
              <p:nvPr/>
            </p:nvSpPr>
            <p:spPr>
              <a:xfrm>
                <a:off x="2465895" y="4579555"/>
                <a:ext cx="683518" cy="463011"/>
              </a:xfrm>
              <a:custGeom>
                <a:avLst/>
                <a:gdLst/>
                <a:ahLst/>
                <a:cxnLst/>
                <a:rect r="r" b="b" t="t" l="l"/>
                <a:pathLst>
                  <a:path w="826579" h="636555" stroke="true" fill="norm" extrusionOk="true">
                    <a:moveTo>
                      <a:pt x="-18" y="-277"/>
                    </a:moveTo>
                    <a:cubicBezTo>
                      <a:pt x="319051" y="148399"/>
                      <a:pt x="601315" y="365779"/>
                      <a:pt x="826562" y="636279"/>
                    </a:cubicBezTo>
                  </a:path>
                </a:pathLst>
              </a:custGeom>
              <a:noFill/>
              <a:ln w="5715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09" id="109"/>
              <p:cNvSpPr/>
              <p:nvPr/>
            </p:nvSpPr>
            <p:spPr>
              <a:xfrm>
                <a:off x="3264431" y="4593200"/>
                <a:ext cx="863861" cy="439129"/>
              </a:xfrm>
              <a:custGeom>
                <a:avLst/>
                <a:gdLst/>
                <a:ahLst/>
                <a:cxnLst/>
                <a:rect r="r" b="b" t="t" l="l"/>
                <a:pathLst>
                  <a:path w="963072" h="552464" stroke="true" fill="norm" extrusionOk="true">
                    <a:moveTo>
                      <a:pt x="-18" y="547958"/>
                    </a:moveTo>
                    <a:cubicBezTo>
                      <a:pt x="36778" y="551273"/>
                      <a:pt x="73725" y="552645"/>
                      <a:pt x="110663" y="552054"/>
                    </a:cubicBezTo>
                    <a:lnTo>
                      <a:pt x="116854" y="552054"/>
                    </a:lnTo>
                    <a:cubicBezTo>
                      <a:pt x="150192" y="551387"/>
                      <a:pt x="183529" y="549196"/>
                      <a:pt x="216676" y="545387"/>
                    </a:cubicBezTo>
                    <a:lnTo>
                      <a:pt x="223439" y="544625"/>
                    </a:lnTo>
                    <a:cubicBezTo>
                      <a:pt x="242489" y="542338"/>
                      <a:pt x="262015" y="539481"/>
                      <a:pt x="281160" y="536243"/>
                    </a:cubicBezTo>
                    <a:lnTo>
                      <a:pt x="287923" y="534909"/>
                    </a:lnTo>
                    <a:cubicBezTo>
                      <a:pt x="341463" y="525384"/>
                      <a:pt x="394222" y="511887"/>
                      <a:pt x="445752" y="494523"/>
                    </a:cubicBezTo>
                    <a:lnTo>
                      <a:pt x="453373" y="491856"/>
                    </a:lnTo>
                    <a:cubicBezTo>
                      <a:pt x="468803" y="486712"/>
                      <a:pt x="484043" y="481121"/>
                      <a:pt x="499093" y="475092"/>
                    </a:cubicBezTo>
                    <a:lnTo>
                      <a:pt x="499093" y="475092"/>
                    </a:lnTo>
                    <a:cubicBezTo>
                      <a:pt x="502045" y="474139"/>
                      <a:pt x="504807" y="472901"/>
                      <a:pt x="507760" y="471758"/>
                    </a:cubicBezTo>
                    <a:cubicBezTo>
                      <a:pt x="555347" y="452565"/>
                      <a:pt x="601505" y="430001"/>
                      <a:pt x="645873" y="404226"/>
                    </a:cubicBezTo>
                    <a:cubicBezTo>
                      <a:pt x="648254" y="402988"/>
                      <a:pt x="650445" y="401654"/>
                      <a:pt x="652636" y="400321"/>
                    </a:cubicBezTo>
                    <a:cubicBezTo>
                      <a:pt x="673467" y="388005"/>
                      <a:pt x="693879" y="375013"/>
                      <a:pt x="713881" y="361363"/>
                    </a:cubicBezTo>
                    <a:lnTo>
                      <a:pt x="713881" y="361363"/>
                    </a:lnTo>
                    <a:cubicBezTo>
                      <a:pt x="716072" y="359935"/>
                      <a:pt x="718168" y="358316"/>
                      <a:pt x="720168" y="356887"/>
                    </a:cubicBezTo>
                    <a:cubicBezTo>
                      <a:pt x="729693" y="350505"/>
                      <a:pt x="738361" y="344219"/>
                      <a:pt x="747028" y="337837"/>
                    </a:cubicBezTo>
                    <a:cubicBezTo>
                      <a:pt x="748771" y="336694"/>
                      <a:pt x="750429" y="335417"/>
                      <a:pt x="751981" y="334027"/>
                    </a:cubicBezTo>
                    <a:cubicBezTo>
                      <a:pt x="783661" y="310367"/>
                      <a:pt x="813265" y="284040"/>
                      <a:pt x="840469" y="255350"/>
                    </a:cubicBezTo>
                    <a:cubicBezTo>
                      <a:pt x="842754" y="253064"/>
                      <a:pt x="844945" y="250778"/>
                      <a:pt x="847136" y="248302"/>
                    </a:cubicBezTo>
                    <a:cubicBezTo>
                      <a:pt x="857423" y="237062"/>
                      <a:pt x="867329" y="225442"/>
                      <a:pt x="876568" y="213250"/>
                    </a:cubicBezTo>
                    <a:cubicBezTo>
                      <a:pt x="909763" y="170692"/>
                      <a:pt x="934852" y="122391"/>
                      <a:pt x="950578" y="70756"/>
                    </a:cubicBezTo>
                    <a:cubicBezTo>
                      <a:pt x="952006" y="66374"/>
                      <a:pt x="953244" y="61802"/>
                      <a:pt x="954387" y="57326"/>
                    </a:cubicBezTo>
                    <a:cubicBezTo>
                      <a:pt x="958331" y="42429"/>
                      <a:pt x="961226" y="27284"/>
                      <a:pt x="963055" y="11986"/>
                    </a:cubicBezTo>
                    <a:cubicBezTo>
                      <a:pt x="956197" y="9986"/>
                      <a:pt x="949244" y="8177"/>
                      <a:pt x="942100" y="6843"/>
                    </a:cubicBezTo>
                    <a:cubicBezTo>
                      <a:pt x="939881" y="6233"/>
                      <a:pt x="937614" y="5757"/>
                      <a:pt x="935337" y="5414"/>
                    </a:cubicBezTo>
                    <a:cubicBezTo>
                      <a:pt x="909620" y="680"/>
                      <a:pt x="883445" y="-1110"/>
                      <a:pt x="857328" y="80"/>
                    </a:cubicBezTo>
                    <a:cubicBezTo>
                      <a:pt x="855232" y="80"/>
                      <a:pt x="853137" y="80"/>
                      <a:pt x="851041" y="80"/>
                    </a:cubicBezTo>
                    <a:cubicBezTo>
                      <a:pt x="810970" y="2576"/>
                      <a:pt x="771260" y="9215"/>
                      <a:pt x="732550" y="19892"/>
                    </a:cubicBezTo>
                    <a:cubicBezTo>
                      <a:pt x="730645" y="20464"/>
                      <a:pt x="728645" y="20940"/>
                      <a:pt x="726740" y="21607"/>
                    </a:cubicBezTo>
                    <a:cubicBezTo>
                      <a:pt x="715501" y="24560"/>
                      <a:pt x="704547" y="27703"/>
                      <a:pt x="693593" y="31132"/>
                    </a:cubicBezTo>
                    <a:lnTo>
                      <a:pt x="682830" y="34561"/>
                    </a:lnTo>
                    <a:lnTo>
                      <a:pt x="677210" y="36370"/>
                    </a:lnTo>
                    <a:cubicBezTo>
                      <a:pt x="665399" y="40085"/>
                      <a:pt x="653778" y="43991"/>
                      <a:pt x="642158" y="48086"/>
                    </a:cubicBezTo>
                    <a:lnTo>
                      <a:pt x="636348" y="50277"/>
                    </a:lnTo>
                    <a:cubicBezTo>
                      <a:pt x="610535" y="59802"/>
                      <a:pt x="585103" y="69327"/>
                      <a:pt x="560148" y="80376"/>
                    </a:cubicBezTo>
                    <a:cubicBezTo>
                      <a:pt x="557671" y="81328"/>
                      <a:pt x="555004" y="82471"/>
                      <a:pt x="552337" y="83805"/>
                    </a:cubicBezTo>
                    <a:cubicBezTo>
                      <a:pt x="538336" y="89901"/>
                      <a:pt x="524239" y="96283"/>
                      <a:pt x="510237" y="102855"/>
                    </a:cubicBezTo>
                    <a:cubicBezTo>
                      <a:pt x="508427" y="103712"/>
                      <a:pt x="506522" y="104570"/>
                      <a:pt x="504617" y="105617"/>
                    </a:cubicBezTo>
                    <a:cubicBezTo>
                      <a:pt x="469851" y="122477"/>
                      <a:pt x="435847" y="141050"/>
                      <a:pt x="402795" y="161053"/>
                    </a:cubicBezTo>
                    <a:lnTo>
                      <a:pt x="395175" y="165625"/>
                    </a:lnTo>
                    <a:cubicBezTo>
                      <a:pt x="378315" y="176007"/>
                      <a:pt x="361552" y="186770"/>
                      <a:pt x="345073" y="197819"/>
                    </a:cubicBezTo>
                    <a:lnTo>
                      <a:pt x="339549" y="201725"/>
                    </a:lnTo>
                    <a:cubicBezTo>
                      <a:pt x="291419" y="234767"/>
                      <a:pt x="245594" y="271047"/>
                      <a:pt x="202389" y="310310"/>
                    </a:cubicBezTo>
                    <a:cubicBezTo>
                      <a:pt x="198579" y="313643"/>
                      <a:pt x="194673" y="317263"/>
                      <a:pt x="190959" y="320787"/>
                    </a:cubicBezTo>
                    <a:cubicBezTo>
                      <a:pt x="118293" y="388462"/>
                      <a:pt x="54161" y="464748"/>
                      <a:pt x="-18" y="5479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10" id="110"/>
              <p:cNvSpPr/>
              <p:nvPr/>
            </p:nvSpPr>
            <p:spPr>
              <a:xfrm>
                <a:off x="4100766" y="4598891"/>
                <a:ext cx="19050" cy="65341"/>
              </a:xfrm>
              <a:custGeom>
                <a:avLst/>
                <a:gdLst/>
                <a:ahLst/>
                <a:cxnLst/>
                <a:rect r="r" b="b" t="t" l="l"/>
                <a:pathLst>
                  <a:path w="19050" h="65341" stroke="true" fill="norm" extrusionOk="true">
                    <a:moveTo>
                      <a:pt x="6745" y="1152"/>
                    </a:moveTo>
                    <a:cubicBezTo>
                      <a:pt x="4526" y="542"/>
                      <a:pt x="2259" y="66"/>
                      <a:pt x="-18" y="-277"/>
                    </a:cubicBezTo>
                    <a:cubicBezTo>
                      <a:pt x="6717" y="21088"/>
                      <a:pt x="11813" y="42929"/>
                      <a:pt x="15222" y="65065"/>
                    </a:cubicBezTo>
                    <a:cubicBezTo>
                      <a:pt x="16651" y="60683"/>
                      <a:pt x="17889" y="56111"/>
                      <a:pt x="19032" y="51635"/>
                    </a:cubicBezTo>
                    <a:cubicBezTo>
                      <a:pt x="15937" y="34575"/>
                      <a:pt x="11832" y="17726"/>
                      <a:pt x="6745" y="1152"/>
                    </a:cubicBezTo>
                    <a:close/>
                  </a:path>
                </a:pathLst>
              </a:custGeom>
              <a:solidFill>
                <a:srgbClr val="A7D877"/>
              </a:solidFill>
              <a:ln cap="flat"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sp>
            <p:nvSpPr>
              <p:cNvPr name="Freeform 111" id="111"/>
              <p:cNvSpPr/>
              <p:nvPr/>
            </p:nvSpPr>
            <p:spPr>
              <a:xfrm>
                <a:off x="3270947" y="4647469"/>
                <a:ext cx="808673" cy="397549"/>
              </a:xfrm>
              <a:custGeom>
                <a:avLst/>
                <a:gdLst/>
                <a:ahLst/>
                <a:cxnLst/>
                <a:rect r="r" b="b" t="t" l="l"/>
                <a:pathLst>
                  <a:path w="968882" h="549211" stroke="true" fill="norm" extrusionOk="true">
                    <a:moveTo>
                      <a:pt x="968865" y="-277"/>
                    </a:moveTo>
                    <a:cubicBezTo>
                      <a:pt x="609392" y="109185"/>
                      <a:pt x="278541" y="296722"/>
                      <a:pt x="-18" y="548935"/>
                    </a:cubicBezTo>
                  </a:path>
                </a:pathLst>
              </a:custGeom>
              <a:noFill/>
              <a:ln w="6096" cap="flat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>
              <a:off x="3823629" y="1415276"/>
              <a:ext cx="980533" cy="1294462"/>
              <a:chOff x="4198773" y="4956803"/>
              <a:chExt cx="980533" cy="1294462"/>
            </a:xfrm>
          </p:grpSpPr>
          <p:sp>
            <p:nvSpPr>
              <p:cNvPr name="Freeform 113" id="113"/>
              <p:cNvSpPr/>
              <p:nvPr/>
            </p:nvSpPr>
            <p:spPr>
              <a:xfrm>
                <a:off x="4578651" y="4956803"/>
                <a:ext cx="80257" cy="247715"/>
              </a:xfrm>
              <a:custGeom>
                <a:avLst/>
                <a:gdLst/>
                <a:ahLst/>
                <a:cxnLst/>
                <a:rect r="r" b="b" t="t" l="l"/>
                <a:pathLst>
                  <a:path w="29718" h="91725" stroke="true" fill="norm" extrusionOk="true">
                    <a:moveTo>
                      <a:pt x="-18" y="91449"/>
                    </a:moveTo>
                    <a:lnTo>
                      <a:pt x="29701" y="-277"/>
                    </a:lnTo>
                  </a:path>
                </a:pathLst>
              </a:custGeom>
              <a:noFill/>
              <a:ln w="4763" cap="rnd">
                <a:solidFill>
                  <a:srgbClr val="292E33"/>
                </a:solidFill>
                <a:prstDash val="solid"/>
              </a:ln>
            </p:spPr>
            <p:txBody>
              <a:bodyPr vert="horz" anchor="ctr" tIns="45720" lIns="91440" bIns="45720" rIns="91440">
                <a:normAutofit/>
              </a:bodyPr>
              <a:p>
                <a:pPr algn="l" marL="0"/>
              </a:p>
            </p:txBody>
          </p:sp>
          <p:grpSp>
            <p:nvGrpSpPr>
              <p:cNvPr name="Group 114" id="114"/>
              <p:cNvGrpSpPr/>
              <p:nvPr/>
            </p:nvGrpSpPr>
            <p:grpSpPr>
              <a:xfrm>
                <a:off x="4198773" y="5038861"/>
                <a:ext cx="980533" cy="1212404"/>
                <a:chOff x="4198773" y="5038861"/>
                <a:chExt cx="980533" cy="1212404"/>
              </a:xfrm>
            </p:grpSpPr>
            <p:sp>
              <p:nvSpPr>
                <p:cNvPr name="Freeform 115" id="115"/>
                <p:cNvSpPr/>
                <p:nvPr/>
              </p:nvSpPr>
              <p:spPr>
                <a:xfrm>
                  <a:off x="4515524" y="5477189"/>
                  <a:ext cx="343582" cy="691188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27223" h="255936" stroke="true" fill="norm" extrusionOk="true">
                      <a:moveTo>
                        <a:pt x="75459" y="-277"/>
                      </a:moveTo>
                      <a:cubicBezTo>
                        <a:pt x="88813" y="20421"/>
                        <a:pt x="100262" y="42291"/>
                        <a:pt x="109653" y="65065"/>
                      </a:cubicBezTo>
                      <a:cubicBezTo>
                        <a:pt x="112416" y="71637"/>
                        <a:pt x="114702" y="78114"/>
                        <a:pt x="116892" y="84782"/>
                      </a:cubicBezTo>
                      <a:cubicBezTo>
                        <a:pt x="120941" y="97469"/>
                        <a:pt x="123969" y="110471"/>
                        <a:pt x="125941" y="123644"/>
                      </a:cubicBezTo>
                      <a:cubicBezTo>
                        <a:pt x="125941" y="124787"/>
                        <a:pt x="125941" y="125835"/>
                        <a:pt x="125941" y="126882"/>
                      </a:cubicBezTo>
                      <a:cubicBezTo>
                        <a:pt x="126655" y="132159"/>
                        <a:pt x="127037" y="137464"/>
                        <a:pt x="127084" y="142789"/>
                      </a:cubicBezTo>
                      <a:cubicBezTo>
                        <a:pt x="128703" y="184270"/>
                        <a:pt x="114121" y="224751"/>
                        <a:pt x="86412" y="255660"/>
                      </a:cubicBezTo>
                      <a:cubicBezTo>
                        <a:pt x="60838" y="237077"/>
                        <a:pt x="39807" y="212950"/>
                        <a:pt x="24881" y="185080"/>
                      </a:cubicBezTo>
                      <a:cubicBezTo>
                        <a:pt x="21652" y="179203"/>
                        <a:pt x="18728" y="173164"/>
                        <a:pt x="16118" y="166982"/>
                      </a:cubicBezTo>
                      <a:cubicBezTo>
                        <a:pt x="14689" y="163744"/>
                        <a:pt x="13546" y="160505"/>
                        <a:pt x="12308" y="157457"/>
                      </a:cubicBezTo>
                      <a:cubicBezTo>
                        <a:pt x="8355" y="146542"/>
                        <a:pt x="5393" y="135283"/>
                        <a:pt x="3450" y="123834"/>
                      </a:cubicBezTo>
                      <a:cubicBezTo>
                        <a:pt x="1973" y="116252"/>
                        <a:pt x="1021" y="108585"/>
                        <a:pt x="592" y="100879"/>
                      </a:cubicBezTo>
                      <a:cubicBezTo>
                        <a:pt x="-1141" y="78486"/>
                        <a:pt x="830" y="55959"/>
                        <a:pt x="6402" y="34204"/>
                      </a:cubicBezTo>
                      <a:cubicBezTo>
                        <a:pt x="26567" y="17716"/>
                        <a:pt x="50160" y="5934"/>
                        <a:pt x="75459" y="-277"/>
                      </a:cubicBezTo>
                      <a:close/>
                    </a:path>
                  </a:pathLst>
                </a:custGeom>
                <a:solidFill>
                  <a:srgbClr val="FFCD42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6" id="116"/>
                <p:cNvSpPr/>
                <p:nvPr/>
              </p:nvSpPr>
              <p:spPr>
                <a:xfrm>
                  <a:off x="4559102" y="5811851"/>
                  <a:ext cx="299678" cy="165916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10966" h="61436" stroke="true" fill="norm" extrusionOk="true">
                      <a:moveTo>
                        <a:pt x="109806" y="-276"/>
                      </a:moveTo>
                      <a:cubicBezTo>
                        <a:pt x="109806" y="867"/>
                        <a:pt x="109806" y="1914"/>
                        <a:pt x="109806" y="2962"/>
                      </a:cubicBezTo>
                      <a:cubicBezTo>
                        <a:pt x="110520" y="8239"/>
                        <a:pt x="110901" y="13544"/>
                        <a:pt x="110949" y="18869"/>
                      </a:cubicBezTo>
                      <a:cubicBezTo>
                        <a:pt x="72525" y="18374"/>
                        <a:pt x="35587" y="33661"/>
                        <a:pt x="8745" y="61160"/>
                      </a:cubicBezTo>
                      <a:cubicBezTo>
                        <a:pt x="5516" y="55283"/>
                        <a:pt x="2592" y="49244"/>
                        <a:pt x="-18" y="43062"/>
                      </a:cubicBezTo>
                      <a:cubicBezTo>
                        <a:pt x="29729" y="15154"/>
                        <a:pt x="69010" y="-343"/>
                        <a:pt x="109806" y="-276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7" id="117"/>
                <p:cNvSpPr/>
                <p:nvPr/>
              </p:nvSpPr>
              <p:spPr>
                <a:xfrm>
                  <a:off x="4518201" y="5653138"/>
                  <a:ext cx="313054" cy="15897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15919" h="58864" stroke="true" fill="norm" extrusionOk="true">
                      <a:moveTo>
                        <a:pt x="108663" y="-86"/>
                      </a:moveTo>
                      <a:cubicBezTo>
                        <a:pt x="111425" y="6486"/>
                        <a:pt x="113711" y="12963"/>
                        <a:pt x="115902" y="19630"/>
                      </a:cubicBezTo>
                      <a:cubicBezTo>
                        <a:pt x="74287" y="15087"/>
                        <a:pt x="32825" y="29374"/>
                        <a:pt x="2840" y="58588"/>
                      </a:cubicBezTo>
                      <a:cubicBezTo>
                        <a:pt x="1364" y="51006"/>
                        <a:pt x="411" y="43338"/>
                        <a:pt x="-18" y="35632"/>
                      </a:cubicBezTo>
                      <a:cubicBezTo>
                        <a:pt x="30558" y="10715"/>
                        <a:pt x="69267" y="-2010"/>
                        <a:pt x="108663" y="-86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8" id="118"/>
                <p:cNvSpPr/>
                <p:nvPr/>
              </p:nvSpPr>
              <p:spPr>
                <a:xfrm>
                  <a:off x="4450339" y="5176458"/>
                  <a:ext cx="257286" cy="257286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95269" h="95269" stroke="true" fill="norm" extrusionOk="true">
                      <a:moveTo>
                        <a:pt x="69878" y="5257"/>
                      </a:moveTo>
                      <a:cubicBezTo>
                        <a:pt x="93129" y="17553"/>
                        <a:pt x="102016" y="46366"/>
                        <a:pt x="89719" y="69617"/>
                      </a:cubicBezTo>
                      <a:cubicBezTo>
                        <a:pt x="77422" y="92877"/>
                        <a:pt x="48599" y="101754"/>
                        <a:pt x="25349" y="89458"/>
                      </a:cubicBezTo>
                      <a:cubicBezTo>
                        <a:pt x="2098" y="77161"/>
                        <a:pt x="-6779" y="48348"/>
                        <a:pt x="5518" y="25097"/>
                      </a:cubicBezTo>
                      <a:cubicBezTo>
                        <a:pt x="5565" y="24992"/>
                        <a:pt x="5623" y="24888"/>
                        <a:pt x="5680" y="24783"/>
                      </a:cubicBezTo>
                      <a:cubicBezTo>
                        <a:pt x="18081" y="1742"/>
                        <a:pt x="46752" y="-6974"/>
                        <a:pt x="69878" y="5257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19" id="119"/>
                <p:cNvSpPr/>
                <p:nvPr/>
              </p:nvSpPr>
              <p:spPr>
                <a:xfrm>
                  <a:off x="4476716" y="5350487"/>
                  <a:ext cx="289178" cy="289191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07078" h="107083" stroke="true" fill="norm" extrusionOk="true">
                      <a:moveTo>
                        <a:pt x="78590" y="5968"/>
                      </a:moveTo>
                      <a:cubicBezTo>
                        <a:pt x="104707" y="19808"/>
                        <a:pt x="114661" y="52212"/>
                        <a:pt x="100821" y="78329"/>
                      </a:cubicBezTo>
                      <a:cubicBezTo>
                        <a:pt x="86981" y="104456"/>
                        <a:pt x="54577" y="114410"/>
                        <a:pt x="28460" y="100561"/>
                      </a:cubicBezTo>
                      <a:cubicBezTo>
                        <a:pt x="2333" y="86721"/>
                        <a:pt x="-7621" y="54326"/>
                        <a:pt x="6228" y="28199"/>
                      </a:cubicBezTo>
                      <a:cubicBezTo>
                        <a:pt x="6247" y="28152"/>
                        <a:pt x="6276" y="28113"/>
                        <a:pt x="6295" y="28066"/>
                      </a:cubicBezTo>
                      <a:cubicBezTo>
                        <a:pt x="20182" y="2034"/>
                        <a:pt x="52520" y="-7853"/>
                        <a:pt x="78590" y="5968"/>
                      </a:cubicBezTo>
                      <a:close/>
                    </a:path>
                  </a:pathLst>
                </a:custGeom>
                <a:solidFill>
                  <a:srgbClr val="292E33"/>
                </a:solidFill>
                <a:ln cap="flat"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20" id="120"/>
                <p:cNvSpPr/>
                <p:nvPr/>
              </p:nvSpPr>
              <p:spPr>
                <a:xfrm>
                  <a:off x="4358202" y="5038861"/>
                  <a:ext cx="186751" cy="217619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69151" h="80581" stroke="true" fill="norm" extrusionOk="true">
                      <a:moveTo>
                        <a:pt x="69134" y="80305"/>
                      </a:moveTo>
                      <a:lnTo>
                        <a:pt x="-18" y="-277"/>
                      </a:lnTo>
                    </a:path>
                  </a:pathLst>
                </a:custGeom>
                <a:noFill/>
                <a:ln w="4763" cap="rnd">
                  <a:solidFill>
                    <a:srgbClr val="292E33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21" id="121"/>
                <p:cNvSpPr/>
                <p:nvPr/>
              </p:nvSpPr>
              <p:spPr>
                <a:xfrm>
                  <a:off x="4198773" y="5450105"/>
                  <a:ext cx="459771" cy="801160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70246" h="296657" stroke="true" fill="norm" extrusionOk="true">
                      <a:moveTo>
                        <a:pt x="3676" y="136625"/>
                      </a:moveTo>
                      <a:cubicBezTo>
                        <a:pt x="885" y="144474"/>
                        <a:pt x="-344" y="152789"/>
                        <a:pt x="56" y="161104"/>
                      </a:cubicBezTo>
                      <a:cubicBezTo>
                        <a:pt x="28" y="175154"/>
                        <a:pt x="11400" y="186555"/>
                        <a:pt x="25440" y="186583"/>
                      </a:cubicBezTo>
                      <a:cubicBezTo>
                        <a:pt x="28555" y="186583"/>
                        <a:pt x="31632" y="186022"/>
                        <a:pt x="34537" y="184917"/>
                      </a:cubicBezTo>
                      <a:cubicBezTo>
                        <a:pt x="42128" y="182307"/>
                        <a:pt x="49148" y="178268"/>
                        <a:pt x="55206" y="173010"/>
                      </a:cubicBezTo>
                      <a:cubicBezTo>
                        <a:pt x="82324" y="151398"/>
                        <a:pt x="102250" y="122071"/>
                        <a:pt x="112356" y="88905"/>
                      </a:cubicBezTo>
                      <a:cubicBezTo>
                        <a:pt x="114070" y="83380"/>
                        <a:pt x="114833" y="76141"/>
                        <a:pt x="109975" y="73093"/>
                      </a:cubicBezTo>
                      <a:cubicBezTo>
                        <a:pt x="106727" y="71417"/>
                        <a:pt x="102802" y="71750"/>
                        <a:pt x="99878" y="73950"/>
                      </a:cubicBezTo>
                      <a:cubicBezTo>
                        <a:pt x="97106" y="76170"/>
                        <a:pt x="94811" y="78922"/>
                        <a:pt x="93116" y="82046"/>
                      </a:cubicBezTo>
                      <a:cubicBezTo>
                        <a:pt x="63655" y="131434"/>
                        <a:pt x="54187" y="190213"/>
                        <a:pt x="66636" y="246353"/>
                      </a:cubicBezTo>
                      <a:cubicBezTo>
                        <a:pt x="68846" y="258659"/>
                        <a:pt x="73723" y="270327"/>
                        <a:pt x="80924" y="280547"/>
                      </a:cubicBezTo>
                      <a:cubicBezTo>
                        <a:pt x="88343" y="290854"/>
                        <a:pt x="100421" y="296788"/>
                        <a:pt x="113118" y="296359"/>
                      </a:cubicBezTo>
                      <a:cubicBezTo>
                        <a:pt x="127806" y="293549"/>
                        <a:pt x="140388" y="284139"/>
                        <a:pt x="147217" y="270832"/>
                      </a:cubicBezTo>
                      <a:cubicBezTo>
                        <a:pt x="163029" y="243943"/>
                        <a:pt x="170982" y="213149"/>
                        <a:pt x="170173" y="181964"/>
                      </a:cubicBezTo>
                      <a:cubicBezTo>
                        <a:pt x="169420" y="150950"/>
                        <a:pt x="165753" y="120080"/>
                        <a:pt x="159219" y="89762"/>
                      </a:cubicBezTo>
                      <a:cubicBezTo>
                        <a:pt x="155218" y="67569"/>
                        <a:pt x="151123" y="45375"/>
                        <a:pt x="147122" y="23087"/>
                      </a:cubicBezTo>
                      <a:cubicBezTo>
                        <a:pt x="145884" y="16515"/>
                        <a:pt x="141598" y="513"/>
                        <a:pt x="137597" y="-154"/>
                      </a:cubicBezTo>
                      <a:cubicBezTo>
                        <a:pt x="130930" y="-1392"/>
                        <a:pt x="117785" y="7085"/>
                        <a:pt x="111975" y="10038"/>
                      </a:cubicBezTo>
                      <a:cubicBezTo>
                        <a:pt x="78647" y="26440"/>
                        <a:pt x="50196" y="51300"/>
                        <a:pt x="29488" y="82142"/>
                      </a:cubicBezTo>
                      <a:cubicBezTo>
                        <a:pt x="17706" y="98620"/>
                        <a:pt x="8962" y="117070"/>
                        <a:pt x="3676" y="136625"/>
                      </a:cubicBezTo>
                      <a:close/>
                    </a:path>
                  </a:pathLst>
                </a:custGeom>
                <a:noFill/>
                <a:ln w="4763" cap="flat">
                  <a:solidFill>
                    <a:srgbClr val="FFFFFF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  <p:sp>
              <p:nvSpPr>
                <p:cNvPr name="Freeform 122" id="122"/>
                <p:cNvSpPr/>
                <p:nvPr/>
              </p:nvSpPr>
              <p:spPr>
                <a:xfrm>
                  <a:off x="4642305" y="5441050"/>
                  <a:ext cx="537001" cy="695965"/>
                </a:xfrm>
                <a:custGeom>
                  <a:avLst/>
                  <a:gdLst/>
                  <a:ahLst/>
                  <a:cxnLst/>
                  <a:rect r="r" b="b" t="t" l="l"/>
                  <a:pathLst>
                    <a:path w="198843" h="257705" stroke="true" fill="norm" extrusionOk="true">
                      <a:moveTo>
                        <a:pt x="182057" y="63778"/>
                      </a:moveTo>
                      <a:cubicBezTo>
                        <a:pt x="188038" y="69560"/>
                        <a:pt x="192887" y="76408"/>
                        <a:pt x="196344" y="83971"/>
                      </a:cubicBezTo>
                      <a:cubicBezTo>
                        <a:pt x="199811" y="91639"/>
                        <a:pt x="199640" y="100450"/>
                        <a:pt x="195868" y="107974"/>
                      </a:cubicBezTo>
                      <a:cubicBezTo>
                        <a:pt x="191582" y="114699"/>
                        <a:pt x="184676" y="119328"/>
                        <a:pt x="176818" y="120738"/>
                      </a:cubicBezTo>
                      <a:cubicBezTo>
                        <a:pt x="168874" y="121833"/>
                        <a:pt x="160806" y="121452"/>
                        <a:pt x="153005" y="119595"/>
                      </a:cubicBezTo>
                      <a:cubicBezTo>
                        <a:pt x="119030" y="112594"/>
                        <a:pt x="87978" y="95458"/>
                        <a:pt x="63947" y="70446"/>
                      </a:cubicBezTo>
                      <a:cubicBezTo>
                        <a:pt x="60041" y="66350"/>
                        <a:pt x="56041" y="60254"/>
                        <a:pt x="58994" y="55301"/>
                      </a:cubicBezTo>
                      <a:cubicBezTo>
                        <a:pt x="61156" y="52282"/>
                        <a:pt x="64870" y="50796"/>
                        <a:pt x="68519" y="51491"/>
                      </a:cubicBezTo>
                      <a:cubicBezTo>
                        <a:pt x="71948" y="52205"/>
                        <a:pt x="75196" y="53634"/>
                        <a:pt x="78044" y="55682"/>
                      </a:cubicBezTo>
                      <a:cubicBezTo>
                        <a:pt x="126688" y="86305"/>
                        <a:pt x="161816" y="134339"/>
                        <a:pt x="176246" y="189985"/>
                      </a:cubicBezTo>
                      <a:cubicBezTo>
                        <a:pt x="179847" y="201957"/>
                        <a:pt x="180790" y="214569"/>
                        <a:pt x="179009" y="226942"/>
                      </a:cubicBezTo>
                      <a:cubicBezTo>
                        <a:pt x="177027" y="239457"/>
                        <a:pt x="168960" y="250163"/>
                        <a:pt x="157482" y="255517"/>
                      </a:cubicBezTo>
                      <a:cubicBezTo>
                        <a:pt x="143138" y="259660"/>
                        <a:pt x="127697" y="256993"/>
                        <a:pt x="115572" y="248278"/>
                      </a:cubicBezTo>
                      <a:cubicBezTo>
                        <a:pt x="89293" y="231447"/>
                        <a:pt x="68223" y="207634"/>
                        <a:pt x="54707" y="179507"/>
                      </a:cubicBezTo>
                      <a:cubicBezTo>
                        <a:pt x="41372" y="151494"/>
                        <a:pt x="30628" y="122329"/>
                        <a:pt x="22608" y="92353"/>
                      </a:cubicBezTo>
                      <a:lnTo>
                        <a:pt x="3558" y="27393"/>
                      </a:lnTo>
                      <a:cubicBezTo>
                        <a:pt x="1653" y="21011"/>
                        <a:pt x="-1871" y="4819"/>
                        <a:pt x="1177" y="2533"/>
                      </a:cubicBezTo>
                      <a:cubicBezTo>
                        <a:pt x="6511" y="-1563"/>
                        <a:pt x="22037" y="56"/>
                        <a:pt x="28609" y="-39"/>
                      </a:cubicBezTo>
                      <a:cubicBezTo>
                        <a:pt x="65747" y="-477"/>
                        <a:pt x="102351" y="8781"/>
                        <a:pt x="134813" y="26821"/>
                      </a:cubicBezTo>
                      <a:cubicBezTo>
                        <a:pt x="152605" y="36280"/>
                        <a:pt x="168598" y="48786"/>
                        <a:pt x="182057" y="63778"/>
                      </a:cubicBezTo>
                      <a:close/>
                    </a:path>
                  </a:pathLst>
                </a:custGeom>
                <a:noFill/>
                <a:ln w="4763" cap="flat">
                  <a:solidFill>
                    <a:srgbClr val="FFFFFF"/>
                  </a:solidFill>
                  <a:prstDash val="solid"/>
                </a:ln>
              </p:spPr>
              <p:txBody>
                <a:bodyPr vert="horz" anchor="ctr" tIns="45720" lIns="91440" bIns="45720" rIns="91440">
                  <a:normAutofit/>
                </a:bodyPr>
                <a:p>
                  <a:pPr algn="l" marL="0"/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548569"/>
            <a:ext cx="10858500" cy="48013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优缺点分析</a:t>
            </a:r>
          </a:p>
        </p:txBody>
      </p:sp>
      <p:sp>
        <p:nvSpPr>
          <p:cNvPr name="AutoShape 3" id="3"/>
          <p:cNvSpPr/>
          <p:nvPr/>
        </p:nvSpPr>
        <p:spPr>
          <a:xfrm>
            <a:off x="1514568" y="1399740"/>
            <a:ext cx="4304568" cy="691978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  <a:lumMod val="50000"/>
              <a:lumOff val="50000"/>
            </a:srgbClr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ctr" marL="0"/>
            <a:r>
              <a:rPr lang="en-US" b="true" i="false" sz="1600" baseline="0" u="none">
                <a:solidFill>
                  <a:srgbClr val="FFFFFF"/>
                </a:solidFill>
                <a:latin typeface="Arial"/>
                <a:ea typeface="Arial"/>
              </a:rPr>
              <a:t>   </a:t>
            </a: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性格与兴趣</a:t>
            </a:r>
          </a:p>
        </p:txBody>
      </p:sp>
      <p:sp>
        <p:nvSpPr>
          <p:cNvPr name="AutoShape 4" id="4"/>
          <p:cNvSpPr/>
          <p:nvPr/>
        </p:nvSpPr>
        <p:spPr>
          <a:xfrm>
            <a:off x="1236540" y="1399740"/>
            <a:ext cx="691978" cy="691978"/>
          </a:xfrm>
          <a:prstGeom prst="ellipse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en-US" b="true" i="false" sz="2000" baseline="0" u="none">
                <a:solidFill>
                  <a:schemeClr val="lt1"/>
                </a:solidFill>
                <a:latin typeface="Arial"/>
                <a:ea typeface="Arial"/>
              </a:rPr>
              <a:t>01</a:t>
            </a:r>
          </a:p>
        </p:txBody>
      </p:sp>
      <p:sp>
        <p:nvSpPr>
          <p:cNvPr name="TextBox 5" id="5"/>
          <p:cNvSpPr txBox="true"/>
          <p:nvPr/>
        </p:nvSpPr>
        <p:spPr>
          <a:xfrm>
            <a:off x="2087441" y="2091718"/>
            <a:ext cx="3600784" cy="1345048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大部分幼儿性格活泼开朗，表现出良好的求知欲。他们乐于参加各种活动，特别是与同伴的交流十分积极。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>
            <a:off x="1514568" y="3783769"/>
            <a:ext cx="4304568" cy="691978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  <a:lumMod val="50000"/>
              <a:lumOff val="50000"/>
            </a:srgbClr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ctr" marL="0"/>
            <a:r>
              <a:rPr lang="en-US" b="true" i="false" sz="1600" baseline="0" u="none">
                <a:solidFill>
                  <a:srgbClr val="FFFFFF"/>
                </a:solidFill>
                <a:latin typeface="Arial"/>
                <a:ea typeface="Arial"/>
              </a:rPr>
              <a:t>  </a:t>
            </a: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专注力与自我约束</a:t>
            </a:r>
          </a:p>
        </p:txBody>
      </p:sp>
      <p:sp>
        <p:nvSpPr>
          <p:cNvPr name="AutoShape 7" id="7"/>
          <p:cNvSpPr/>
          <p:nvPr/>
        </p:nvSpPr>
        <p:spPr>
          <a:xfrm>
            <a:off x="1236540" y="3783769"/>
            <a:ext cx="691978" cy="691978"/>
          </a:xfrm>
          <a:prstGeom prst="ellipse">
            <a:avLst/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en-US" b="true" i="false" sz="2000" baseline="0" u="none">
                <a:solidFill>
                  <a:schemeClr val="lt1"/>
                </a:solidFill>
                <a:latin typeface="Arial"/>
                <a:ea typeface="Arial"/>
              </a:rPr>
              <a:t>03</a:t>
            </a:r>
          </a:p>
        </p:txBody>
      </p:sp>
      <p:sp>
        <p:nvSpPr>
          <p:cNvPr name="TextBox 8" id="8"/>
          <p:cNvSpPr txBox="true"/>
          <p:nvPr/>
        </p:nvSpPr>
        <p:spPr>
          <a:xfrm>
            <a:off x="2087441" y="4475747"/>
            <a:ext cx="3600784" cy="1345048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有部分幼儿在团体活动中容易分心，集中注意力的能力尚需加强，对自我行为的约束较弱。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>
            <a:off x="6740151" y="1399740"/>
            <a:ext cx="4304568" cy="691978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  <a:lumMod val="50000"/>
              <a:lumOff val="50000"/>
            </a:srgbClr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ctr" marL="0"/>
            <a:r>
              <a:rPr lang="en-US" b="true" i="false" sz="1600" baseline="0" u="none">
                <a:solidFill>
                  <a:srgbClr val="FFFFFF"/>
                </a:solidFill>
                <a:latin typeface="Arial"/>
                <a:ea typeface="Arial"/>
              </a:rPr>
              <a:t>  </a:t>
            </a: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参与体育活动</a:t>
            </a:r>
          </a:p>
        </p:txBody>
      </p:sp>
      <p:sp>
        <p:nvSpPr>
          <p:cNvPr name="AutoShape 10" id="10"/>
          <p:cNvSpPr/>
          <p:nvPr/>
        </p:nvSpPr>
        <p:spPr>
          <a:xfrm>
            <a:off x="6462123" y="1399740"/>
            <a:ext cx="691978" cy="691978"/>
          </a:xfrm>
          <a:prstGeom prst="ellipse">
            <a:avLst/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en-US" b="true" i="false" sz="2000" baseline="0" u="none">
                <a:solidFill>
                  <a:schemeClr val="lt1"/>
                </a:solidFill>
                <a:latin typeface="Arial"/>
                <a:ea typeface="Arial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>
            <a:off x="7313024" y="2091718"/>
            <a:ext cx="3600784" cy="1345048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幼儿热衷于体育活动，身体素质和协调性持续提升，为其全面发展打下了良好基础。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>
            <a:off x="6740151" y="3783769"/>
            <a:ext cx="4304568" cy="691978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  <a:lumMod val="50000"/>
              <a:lumOff val="50000"/>
            </a:srgbClr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ctr" marL="0"/>
            <a:r>
              <a:rPr lang="en-US" b="true" i="false" sz="1600" baseline="0" u="none">
                <a:solidFill>
                  <a:srgbClr val="FFFFFF"/>
                </a:solidFill>
                <a:latin typeface="Arial"/>
                <a:ea typeface="Arial"/>
              </a:rPr>
              <a:t>  </a:t>
            </a: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家园表现差异</a:t>
            </a:r>
          </a:p>
        </p:txBody>
      </p:sp>
      <p:sp>
        <p:nvSpPr>
          <p:cNvPr name="AutoShape 13" id="13"/>
          <p:cNvSpPr/>
          <p:nvPr/>
        </p:nvSpPr>
        <p:spPr>
          <a:xfrm>
            <a:off x="6462123" y="3783769"/>
            <a:ext cx="691978" cy="691978"/>
          </a:xfrm>
          <a:prstGeom prst="ellipse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en-US" b="true" i="false" sz="2000" baseline="0" u="none">
                <a:solidFill>
                  <a:schemeClr val="lt1"/>
                </a:solidFill>
                <a:latin typeface="Arial"/>
                <a:ea typeface="Arial"/>
              </a:rPr>
              <a:t>04</a:t>
            </a:r>
          </a:p>
        </p:txBody>
      </p:sp>
      <p:sp>
        <p:nvSpPr>
          <p:cNvPr name="TextBox 14" id="14"/>
          <p:cNvSpPr txBox="true"/>
          <p:nvPr/>
        </p:nvSpPr>
        <p:spPr>
          <a:xfrm>
            <a:off x="7313024" y="4475747"/>
            <a:ext cx="3600784" cy="1345048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 有些幼儿在家表现开放，但在园中却不够主动，存在着不愿意与同伴主动交流的问题，需继续引导。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660400" y="1746585"/>
            <a:ext cx="2584674" cy="1421928"/>
          </a:xfrm>
          <a:prstGeom prst="rect">
            <a:avLst/>
          </a:prstGeom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true" i="false" sz="9600" baseline="0" u="none">
                <a:solidFill>
                  <a:srgbClr val="FFFFFF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sp>
        <p:nvSpPr>
          <p:cNvPr name="AutoShape 3" id="3"/>
          <p:cNvSpPr/>
          <p:nvPr>
            <p:ph type="title"/>
          </p:nvPr>
        </p:nvSpPr>
        <p:spPr>
          <a:xfrm>
            <a:off x="674642" y="3223913"/>
            <a:ext cx="5731164" cy="535531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32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优点表现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FFC529"/>
      </a:accent1>
      <a:accent2>
        <a:srgbClr val="A4D756"/>
      </a:accent2>
      <a:accent3>
        <a:srgbClr val="77A860"/>
      </a:accent3>
      <a:accent4>
        <a:srgbClr val="93B993"/>
      </a:accent4>
      <a:accent5>
        <a:srgbClr val="729251"/>
      </a:accent5>
      <a:accent6>
        <a:srgbClr val="506738"/>
      </a:accent6>
      <a:hlink>
        <a:srgbClr val="F84D4D"/>
      </a:hlink>
      <a:folHlink>
        <a:srgbClr val="979797"/>
      </a:folHlink>
    </a:clrScheme>
    <a:fontScheme name="Office">
      <a:majorFont>
        <a:latin typeface="Arial"/>
        <a:ea typeface="微软雅黑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微软雅黑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size="2" baseType="lpstr">
      <vt:lpstr>Arial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cp:lastModifiedBy>卓伟 罗</cp:lastModifiedBy>
  <dcterms:modified xsi:type="dcterms:W3CDTF">2024-05-20T00:48:33Z</dcterms:modified>
  <cp:revision>2</cp:revision>
</cp:coreProperties>
</file>